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0" r:id="rId4"/>
  </p:sldMasterIdLst>
  <p:notesMasterIdLst>
    <p:notesMasterId r:id="rId24"/>
  </p:notesMasterIdLst>
  <p:handoutMasterIdLst>
    <p:handoutMasterId r:id="rId25"/>
  </p:handoutMasterIdLst>
  <p:sldIdLst>
    <p:sldId id="1725" r:id="rId5"/>
    <p:sldId id="1756" r:id="rId6"/>
    <p:sldId id="1757" r:id="rId7"/>
    <p:sldId id="1758" r:id="rId8"/>
    <p:sldId id="1760" r:id="rId9"/>
    <p:sldId id="1763" r:id="rId10"/>
    <p:sldId id="1767" r:id="rId11"/>
    <p:sldId id="1769" r:id="rId12"/>
    <p:sldId id="1771" r:id="rId13"/>
    <p:sldId id="1773" r:id="rId14"/>
    <p:sldId id="1774" r:id="rId15"/>
    <p:sldId id="1777" r:id="rId16"/>
    <p:sldId id="1780" r:id="rId17"/>
    <p:sldId id="1779" r:id="rId18"/>
    <p:sldId id="1781" r:id="rId19"/>
    <p:sldId id="1782" r:id="rId20"/>
    <p:sldId id="1784" r:id="rId21"/>
    <p:sldId id="1783" r:id="rId22"/>
    <p:sldId id="1751" r:id="rId23"/>
  </p:sldIdLst>
  <p:sldSz cx="9601200" cy="7315200"/>
  <p:notesSz cx="69977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1pPr>
    <a:lvl2pPr marL="457159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2pPr>
    <a:lvl3pPr marL="914319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3pPr>
    <a:lvl4pPr marL="1371477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4pPr>
    <a:lvl5pPr marL="1828637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5pPr>
    <a:lvl6pPr marL="2285796" algn="l" defTabSz="91431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6pPr>
    <a:lvl7pPr marL="2742956" algn="l" defTabSz="91431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7pPr>
    <a:lvl8pPr marL="3200114" algn="l" defTabSz="91431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8pPr>
    <a:lvl9pPr marL="3657274" algn="l" defTabSz="91431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4">
          <p15:clr>
            <a:srgbClr val="A4A3A4"/>
          </p15:clr>
        </p15:guide>
        <p15:guide id="2" pos="3024">
          <p15:clr>
            <a:srgbClr val="A4A3A4"/>
          </p15:clr>
        </p15:guide>
        <p15:guide id="3" pos="19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5">
          <p15:clr>
            <a:srgbClr val="A4A3A4"/>
          </p15:clr>
        </p15:guide>
        <p15:guide id="2" pos="220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2" name="Author" initials="A" lastIdx="0" clrIdx="1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F938"/>
    <a:srgbClr val="FF9900"/>
    <a:srgbClr val="EE7700"/>
    <a:srgbClr val="D27D00"/>
    <a:srgbClr val="AC6600"/>
    <a:srgbClr val="9BA5A7"/>
    <a:srgbClr val="A2CA6C"/>
    <a:srgbClr val="AA8D22"/>
    <a:srgbClr val="FD6203"/>
    <a:srgbClr val="0028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5558" autoAdjust="0"/>
    <p:restoredTop sz="84000" autoAdjust="0"/>
  </p:normalViewPr>
  <p:slideViewPr>
    <p:cSldViewPr snapToObjects="1">
      <p:cViewPr>
        <p:scale>
          <a:sx n="75" d="100"/>
          <a:sy n="75" d="100"/>
        </p:scale>
        <p:origin x="91" y="43"/>
      </p:cViewPr>
      <p:guideLst>
        <p:guide orient="horz" pos="2304"/>
        <p:guide pos="3024"/>
        <p:guide pos="192"/>
      </p:guideLst>
    </p:cSldViewPr>
  </p:slideViewPr>
  <p:outlineViewPr>
    <p:cViewPr>
      <p:scale>
        <a:sx n="33" d="100"/>
        <a:sy n="33" d="100"/>
      </p:scale>
      <p:origin x="48" y="1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1260"/>
    </p:cViewPr>
  </p:sorterViewPr>
  <p:notesViewPr>
    <p:cSldViewPr snapToObjects="1">
      <p:cViewPr>
        <p:scale>
          <a:sx n="120" d="100"/>
          <a:sy n="120" d="100"/>
        </p:scale>
        <p:origin x="-2256" y="2304"/>
      </p:cViewPr>
      <p:guideLst>
        <p:guide orient="horz" pos="2925"/>
        <p:guide pos="22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ED9800-006C-4378-B7F6-CB3523573DEE}" type="doc">
      <dgm:prSet loTypeId="urn:microsoft.com/office/officeart/2005/8/layout/radial5" loCatId="cycle" qsTypeId="urn:microsoft.com/office/officeart/2005/8/quickstyle/3d6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A1EC50-BB07-48AC-A797-2263C390A459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4000" dirty="0" smtClean="0"/>
            <a:t>IT</a:t>
          </a:r>
          <a:endParaRPr lang="en-US" sz="4000" dirty="0"/>
        </a:p>
      </dgm:t>
    </dgm:pt>
    <dgm:pt modelId="{F48479F8-E93E-499B-896B-0DD3496DE541}" type="parTrans" cxnId="{EA70B955-B8DA-4380-BC06-666DBB6EB28D}">
      <dgm:prSet/>
      <dgm:spPr/>
      <dgm:t>
        <a:bodyPr/>
        <a:lstStyle/>
        <a:p>
          <a:endParaRPr lang="en-US"/>
        </a:p>
      </dgm:t>
    </dgm:pt>
    <dgm:pt modelId="{3B0C18AF-AC69-430C-B7E4-258C900B4108}" type="sibTrans" cxnId="{EA70B955-B8DA-4380-BC06-666DBB6EB28D}">
      <dgm:prSet/>
      <dgm:spPr/>
      <dgm:t>
        <a:bodyPr/>
        <a:lstStyle/>
        <a:p>
          <a:endParaRPr lang="en-US"/>
        </a:p>
      </dgm:t>
    </dgm:pt>
    <dgm:pt modelId="{529657AD-1D2A-4B1E-9A80-608EA888D0E5}">
      <dgm:prSet phldrT="[Text]"/>
      <dgm:spPr>
        <a:solidFill>
          <a:srgbClr val="FF9900"/>
        </a:solidFill>
      </dgm:spPr>
      <dgm:t>
        <a:bodyPr/>
        <a:lstStyle/>
        <a:p>
          <a:r>
            <a:rPr lang="en-US" dirty="0" smtClean="0"/>
            <a:t>Warehouse</a:t>
          </a:r>
          <a:endParaRPr lang="en-US" dirty="0"/>
        </a:p>
      </dgm:t>
    </dgm:pt>
    <dgm:pt modelId="{E55234A7-4F80-44E2-8E71-CB420AF70A83}" type="parTrans" cxnId="{0826F7BC-C6EB-42E2-841B-E6747BC778D2}">
      <dgm:prSet/>
      <dgm:spPr>
        <a:solidFill>
          <a:schemeClr val="tx1"/>
        </a:solid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9311F83D-F0C5-4ABA-8534-4F8AAC1E655C}" type="sibTrans" cxnId="{0826F7BC-C6EB-42E2-841B-E6747BC778D2}">
      <dgm:prSet/>
      <dgm:spPr/>
      <dgm:t>
        <a:bodyPr/>
        <a:lstStyle/>
        <a:p>
          <a:endParaRPr lang="en-US"/>
        </a:p>
      </dgm:t>
    </dgm:pt>
    <dgm:pt modelId="{07550C4A-0998-44B0-ACA4-35DF773B64A3}">
      <dgm:prSet phldrT="[Text]"/>
      <dgm:spPr>
        <a:solidFill>
          <a:srgbClr val="FF9900"/>
        </a:solidFill>
      </dgm:spPr>
      <dgm:t>
        <a:bodyPr/>
        <a:lstStyle/>
        <a:p>
          <a:r>
            <a:rPr lang="en-US" dirty="0" smtClean="0"/>
            <a:t>Marketing</a:t>
          </a:r>
          <a:endParaRPr lang="en-US" dirty="0"/>
        </a:p>
      </dgm:t>
    </dgm:pt>
    <dgm:pt modelId="{2CD51A63-516A-4911-89E3-4E9E63F004AF}" type="parTrans" cxnId="{114BA2C2-2F8B-4AD8-ABF5-F0AFAA081505}">
      <dgm:prSet/>
      <dgm:spPr>
        <a:solidFill>
          <a:schemeClr val="tx1"/>
        </a:solid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15A783EA-3579-491A-8104-5CE85F7C9548}" type="sibTrans" cxnId="{114BA2C2-2F8B-4AD8-ABF5-F0AFAA081505}">
      <dgm:prSet/>
      <dgm:spPr/>
      <dgm:t>
        <a:bodyPr/>
        <a:lstStyle/>
        <a:p>
          <a:endParaRPr lang="en-US"/>
        </a:p>
      </dgm:t>
    </dgm:pt>
    <dgm:pt modelId="{9011FA79-B826-4180-9445-A0BA2E18AE29}">
      <dgm:prSet phldrT="[Text]"/>
      <dgm:spPr>
        <a:solidFill>
          <a:srgbClr val="FF9900"/>
        </a:solidFill>
      </dgm:spPr>
      <dgm:t>
        <a:bodyPr/>
        <a:lstStyle/>
        <a:p>
          <a:r>
            <a:rPr lang="en-US" dirty="0" smtClean="0"/>
            <a:t>Sales</a:t>
          </a:r>
          <a:endParaRPr lang="en-US" dirty="0"/>
        </a:p>
      </dgm:t>
    </dgm:pt>
    <dgm:pt modelId="{8597538A-8811-4815-B618-D6F517779B3E}" type="parTrans" cxnId="{938E8E78-8672-4710-9F71-BDB686BB99BE}">
      <dgm:prSet/>
      <dgm:spPr>
        <a:solidFill>
          <a:schemeClr val="tx1"/>
        </a:solid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305BEC95-02E5-488F-90C1-DDAFE59E3FF3}" type="sibTrans" cxnId="{938E8E78-8672-4710-9F71-BDB686BB99BE}">
      <dgm:prSet/>
      <dgm:spPr/>
      <dgm:t>
        <a:bodyPr/>
        <a:lstStyle/>
        <a:p>
          <a:endParaRPr lang="en-US"/>
        </a:p>
      </dgm:t>
    </dgm:pt>
    <dgm:pt modelId="{9D6488E6-4DC5-43A0-AE7B-F0453D135AFD}">
      <dgm:prSet phldrT="[Text]"/>
      <dgm:spPr>
        <a:solidFill>
          <a:srgbClr val="FF9900"/>
        </a:solidFill>
      </dgm:spPr>
      <dgm:t>
        <a:bodyPr/>
        <a:lstStyle/>
        <a:p>
          <a:r>
            <a:rPr lang="en-US" dirty="0" smtClean="0"/>
            <a:t>Business Process</a:t>
          </a:r>
          <a:endParaRPr lang="en-US" dirty="0"/>
        </a:p>
      </dgm:t>
    </dgm:pt>
    <dgm:pt modelId="{728EB8CB-0729-40C4-AB2E-0A5FBA851309}" type="parTrans" cxnId="{026525A2-E1F0-4D39-B536-982FCEB37438}">
      <dgm:prSet/>
      <dgm:spPr>
        <a:solidFill>
          <a:schemeClr val="tx1"/>
        </a:solid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6E450AAC-46AE-44B4-B645-B8955296F3B6}" type="sibTrans" cxnId="{026525A2-E1F0-4D39-B536-982FCEB37438}">
      <dgm:prSet/>
      <dgm:spPr/>
      <dgm:t>
        <a:bodyPr/>
        <a:lstStyle/>
        <a:p>
          <a:endParaRPr lang="en-US"/>
        </a:p>
      </dgm:t>
    </dgm:pt>
    <dgm:pt modelId="{B3A0A2DE-1E81-47BE-83AE-9C365533E53E}">
      <dgm:prSet phldrT="[Text]"/>
      <dgm:spPr>
        <a:solidFill>
          <a:srgbClr val="FF9900"/>
        </a:solidFill>
      </dgm:spPr>
      <dgm:t>
        <a:bodyPr/>
        <a:lstStyle/>
        <a:p>
          <a:r>
            <a:rPr lang="en-US" dirty="0" smtClean="0"/>
            <a:t>Call Center</a:t>
          </a:r>
        </a:p>
      </dgm:t>
    </dgm:pt>
    <dgm:pt modelId="{1E2899AF-5F01-4F7D-8D8B-459606624955}" type="parTrans" cxnId="{B3EEB545-AA51-4F61-A34C-3D112489F7B2}">
      <dgm:prSet/>
      <dgm:spPr>
        <a:solidFill>
          <a:schemeClr val="tx1"/>
        </a:solid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3463C6BA-2567-4C46-9B35-EBF8ED2EA803}" type="sibTrans" cxnId="{B3EEB545-AA51-4F61-A34C-3D112489F7B2}">
      <dgm:prSet/>
      <dgm:spPr/>
      <dgm:t>
        <a:bodyPr/>
        <a:lstStyle/>
        <a:p>
          <a:endParaRPr lang="en-US"/>
        </a:p>
      </dgm:t>
    </dgm:pt>
    <dgm:pt modelId="{CE135351-7499-416A-890D-2551CB707DBF}">
      <dgm:prSet phldrT="[Text]"/>
      <dgm:spPr>
        <a:solidFill>
          <a:srgbClr val="FF9900"/>
        </a:solidFill>
      </dgm:spPr>
      <dgm:t>
        <a:bodyPr/>
        <a:lstStyle/>
        <a:p>
          <a:r>
            <a:rPr lang="en-US" dirty="0" smtClean="0"/>
            <a:t>Finance</a:t>
          </a:r>
          <a:endParaRPr lang="en-US" dirty="0"/>
        </a:p>
      </dgm:t>
    </dgm:pt>
    <dgm:pt modelId="{FD835E96-7AC3-41DD-B7ED-A9566D762E21}" type="parTrans" cxnId="{1F8379DB-A8A9-4B59-929B-8F218AB14FB0}">
      <dgm:prSet/>
      <dgm:spPr>
        <a:solidFill>
          <a:schemeClr val="tx1"/>
        </a:solid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757BCA4C-E34C-422E-848C-71AB8B0C34DE}" type="sibTrans" cxnId="{1F8379DB-A8A9-4B59-929B-8F218AB14FB0}">
      <dgm:prSet/>
      <dgm:spPr/>
      <dgm:t>
        <a:bodyPr/>
        <a:lstStyle/>
        <a:p>
          <a:endParaRPr lang="en-US"/>
        </a:p>
      </dgm:t>
    </dgm:pt>
    <dgm:pt modelId="{120BA527-A7DE-4AF2-A80D-44024B4B2B21}" type="pres">
      <dgm:prSet presAssocID="{04ED9800-006C-4378-B7F6-CB3523573DE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15CA545-6E53-4C88-82B4-1D54A1A41261}" type="pres">
      <dgm:prSet presAssocID="{A2A1EC50-BB07-48AC-A797-2263C390A459}" presName="centerShape" presStyleLbl="node0" presStyleIdx="0" presStyleCnt="1"/>
      <dgm:spPr/>
      <dgm:t>
        <a:bodyPr/>
        <a:lstStyle/>
        <a:p>
          <a:endParaRPr lang="en-US"/>
        </a:p>
      </dgm:t>
    </dgm:pt>
    <dgm:pt modelId="{F7946558-9C69-4221-BBC3-5E45FB87D17B}" type="pres">
      <dgm:prSet presAssocID="{E55234A7-4F80-44E2-8E71-CB420AF70A83}" presName="parTrans" presStyleLbl="sibTrans2D1" presStyleIdx="0" presStyleCnt="6" custScaleY="75132" custLinFactY="200000" custLinFactNeighborX="-3827" custLinFactNeighborY="214212" custRadScaleRad="318444" custRadScaleInc="-2147483648"/>
      <dgm:spPr/>
      <dgm:t>
        <a:bodyPr/>
        <a:lstStyle/>
        <a:p>
          <a:endParaRPr lang="en-US"/>
        </a:p>
      </dgm:t>
    </dgm:pt>
    <dgm:pt modelId="{3FC6A5DF-81BB-4E0E-98B3-1B7DED1CAE18}" type="pres">
      <dgm:prSet presAssocID="{E55234A7-4F80-44E2-8E71-CB420AF70A83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C6271DF4-650F-4D1F-AEE4-2286B474C37A}" type="pres">
      <dgm:prSet presAssocID="{529657AD-1D2A-4B1E-9A80-608EA888D0E5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317D77-09AD-4C02-A2EC-42A44C7FC39B}" type="pres">
      <dgm:prSet presAssocID="{8597538A-8811-4815-B618-D6F517779B3E}" presName="parTrans" presStyleLbl="sibTrans2D1" presStyleIdx="1" presStyleCnt="6" custLinFactX="-270980" custLinFactY="97881" custLinFactNeighborX="-300000" custLinFactNeighborY="100000" custRadScaleRad="635772" custRadScaleInc="-2147483648"/>
      <dgm:spPr/>
      <dgm:t>
        <a:bodyPr/>
        <a:lstStyle/>
        <a:p>
          <a:endParaRPr lang="en-US"/>
        </a:p>
      </dgm:t>
    </dgm:pt>
    <dgm:pt modelId="{7701FB0E-47F4-42B1-A968-40DBF9517AC7}" type="pres">
      <dgm:prSet presAssocID="{8597538A-8811-4815-B618-D6F517779B3E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BC179FE8-EA2A-4C5E-B378-FF47D1E065A2}" type="pres">
      <dgm:prSet presAssocID="{9011FA79-B826-4180-9445-A0BA2E18AE29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73BF7E-AE29-457B-BE51-DAB35154FBF7}" type="pres">
      <dgm:prSet presAssocID="{FD835E96-7AC3-41DD-B7ED-A9566D762E21}" presName="parTrans" presStyleLbl="sibTrans2D1" presStyleIdx="2" presStyleCnt="6" custLinFactX="-259673" custLinFactY="-91963" custLinFactNeighborX="-300000" custLinFactNeighborY="-100000"/>
      <dgm:spPr/>
      <dgm:t>
        <a:bodyPr/>
        <a:lstStyle/>
        <a:p>
          <a:endParaRPr lang="en-US"/>
        </a:p>
      </dgm:t>
    </dgm:pt>
    <dgm:pt modelId="{BF276815-1452-4A1D-869A-A7FA3E1405F4}" type="pres">
      <dgm:prSet presAssocID="{FD835E96-7AC3-41DD-B7ED-A9566D762E21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283580D6-C23E-4CC5-A632-F08F71D688A4}" type="pres">
      <dgm:prSet presAssocID="{CE135351-7499-416A-890D-2551CB707DBF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D9C406-0EBD-47E3-BD2D-6B6B2B96ABF8}" type="pres">
      <dgm:prSet presAssocID="{728EB8CB-0729-40C4-AB2E-0A5FBA851309}" presName="parTrans" presStyleLbl="sibTrans2D1" presStyleIdx="3" presStyleCnt="6" custLinFactY="-200000" custLinFactNeighborX="-6432" custLinFactNeighborY="-200766" custRadScaleRad="424482" custRadScaleInc="-2147483648"/>
      <dgm:spPr/>
      <dgm:t>
        <a:bodyPr/>
        <a:lstStyle/>
        <a:p>
          <a:endParaRPr lang="en-US"/>
        </a:p>
      </dgm:t>
    </dgm:pt>
    <dgm:pt modelId="{25087A5D-9665-44A3-B158-2FA438B562B9}" type="pres">
      <dgm:prSet presAssocID="{728EB8CB-0729-40C4-AB2E-0A5FBA851309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2C2C1553-BCF3-454E-8166-504EBE0A87C0}" type="pres">
      <dgm:prSet presAssocID="{9D6488E6-4DC5-43A0-AE7B-F0453D135AFD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79CF34-8442-4397-856D-54664DEEFCF3}" type="pres">
      <dgm:prSet presAssocID="{1E2899AF-5F01-4F7D-8D8B-459606624955}" presName="parTrans" presStyleLbl="sibTrans2D1" presStyleIdx="4" presStyleCnt="6" custLinFactX="269793" custLinFactY="-100000" custLinFactNeighborX="300000" custLinFactNeighborY="-103799" custRadScaleRad="1058335"/>
      <dgm:spPr/>
      <dgm:t>
        <a:bodyPr/>
        <a:lstStyle/>
        <a:p>
          <a:endParaRPr lang="en-US"/>
        </a:p>
      </dgm:t>
    </dgm:pt>
    <dgm:pt modelId="{D1D7115C-C799-4F4E-828F-C9B5D31D60A7}" type="pres">
      <dgm:prSet presAssocID="{1E2899AF-5F01-4F7D-8D8B-459606624955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A70E222A-A1B4-4607-ADAB-4A3EDD907D13}" type="pres">
      <dgm:prSet presAssocID="{B3A0A2DE-1E81-47BE-83AE-9C365533E53E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936354-E93A-4C69-939E-118EB561AFAA}" type="pres">
      <dgm:prSet presAssocID="{2CD51A63-516A-4911-89E3-4E9E63F004AF}" presName="parTrans" presStyleLbl="sibTrans2D1" presStyleIdx="5" presStyleCnt="6" custLinFactX="269178" custLinFactY="100000" custLinFactNeighborX="300000" custLinFactNeighborY="100840" custRadScaleRad="315484" custRadScaleInc="-2147483648"/>
      <dgm:spPr/>
      <dgm:t>
        <a:bodyPr/>
        <a:lstStyle/>
        <a:p>
          <a:endParaRPr lang="en-US"/>
        </a:p>
      </dgm:t>
    </dgm:pt>
    <dgm:pt modelId="{B081C2DB-F3C7-4C61-8014-226785111303}" type="pres">
      <dgm:prSet presAssocID="{2CD51A63-516A-4911-89E3-4E9E63F004AF}" presName="connectorText" presStyleLbl="sibTrans2D1" presStyleIdx="5" presStyleCnt="6"/>
      <dgm:spPr/>
      <dgm:t>
        <a:bodyPr/>
        <a:lstStyle/>
        <a:p>
          <a:endParaRPr lang="en-US"/>
        </a:p>
      </dgm:t>
    </dgm:pt>
    <dgm:pt modelId="{B5681541-891E-4C89-8BAE-EC8A4C62230D}" type="pres">
      <dgm:prSet presAssocID="{07550C4A-0998-44B0-ACA4-35DF773B64A3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DD9898F-EC59-4097-BA5D-241F859FDA9B}" type="presOf" srcId="{1E2899AF-5F01-4F7D-8D8B-459606624955}" destId="{5679CF34-8442-4397-856D-54664DEEFCF3}" srcOrd="0" destOrd="0" presId="urn:microsoft.com/office/officeart/2005/8/layout/radial5"/>
    <dgm:cxn modelId="{9B35D5E6-E9A2-4F37-AD9F-D05060ADC252}" type="presOf" srcId="{FD835E96-7AC3-41DD-B7ED-A9566D762E21}" destId="{B173BF7E-AE29-457B-BE51-DAB35154FBF7}" srcOrd="0" destOrd="0" presId="urn:microsoft.com/office/officeart/2005/8/layout/radial5"/>
    <dgm:cxn modelId="{EA70B955-B8DA-4380-BC06-666DBB6EB28D}" srcId="{04ED9800-006C-4378-B7F6-CB3523573DEE}" destId="{A2A1EC50-BB07-48AC-A797-2263C390A459}" srcOrd="0" destOrd="0" parTransId="{F48479F8-E93E-499B-896B-0DD3496DE541}" sibTransId="{3B0C18AF-AC69-430C-B7E4-258C900B4108}"/>
    <dgm:cxn modelId="{109F83D7-3C00-4BFB-95DA-E3C675A25291}" type="presOf" srcId="{B3A0A2DE-1E81-47BE-83AE-9C365533E53E}" destId="{A70E222A-A1B4-4607-ADAB-4A3EDD907D13}" srcOrd="0" destOrd="0" presId="urn:microsoft.com/office/officeart/2005/8/layout/radial5"/>
    <dgm:cxn modelId="{20080606-121C-43FB-9408-BA78FB2EBE11}" type="presOf" srcId="{04ED9800-006C-4378-B7F6-CB3523573DEE}" destId="{120BA527-A7DE-4AF2-A80D-44024B4B2B21}" srcOrd="0" destOrd="0" presId="urn:microsoft.com/office/officeart/2005/8/layout/radial5"/>
    <dgm:cxn modelId="{A748371E-F28B-45F6-8409-A45E72A7ABB5}" type="presOf" srcId="{CE135351-7499-416A-890D-2551CB707DBF}" destId="{283580D6-C23E-4CC5-A632-F08F71D688A4}" srcOrd="0" destOrd="0" presId="urn:microsoft.com/office/officeart/2005/8/layout/radial5"/>
    <dgm:cxn modelId="{1F8379DB-A8A9-4B59-929B-8F218AB14FB0}" srcId="{A2A1EC50-BB07-48AC-A797-2263C390A459}" destId="{CE135351-7499-416A-890D-2551CB707DBF}" srcOrd="2" destOrd="0" parTransId="{FD835E96-7AC3-41DD-B7ED-A9566D762E21}" sibTransId="{757BCA4C-E34C-422E-848C-71AB8B0C34DE}"/>
    <dgm:cxn modelId="{2D0B4A57-AC58-45CC-846A-3599DDC91FFD}" type="presOf" srcId="{8597538A-8811-4815-B618-D6F517779B3E}" destId="{7701FB0E-47F4-42B1-A968-40DBF9517AC7}" srcOrd="1" destOrd="0" presId="urn:microsoft.com/office/officeart/2005/8/layout/radial5"/>
    <dgm:cxn modelId="{851B0C59-4C4A-40D7-8F5D-EB8025F6CB18}" type="presOf" srcId="{529657AD-1D2A-4B1E-9A80-608EA888D0E5}" destId="{C6271DF4-650F-4D1F-AEE4-2286B474C37A}" srcOrd="0" destOrd="0" presId="urn:microsoft.com/office/officeart/2005/8/layout/radial5"/>
    <dgm:cxn modelId="{E91FACB5-B97B-4BA0-8C66-71AFDAEF6485}" type="presOf" srcId="{9D6488E6-4DC5-43A0-AE7B-F0453D135AFD}" destId="{2C2C1553-BCF3-454E-8166-504EBE0A87C0}" srcOrd="0" destOrd="0" presId="urn:microsoft.com/office/officeart/2005/8/layout/radial5"/>
    <dgm:cxn modelId="{0826F7BC-C6EB-42E2-841B-E6747BC778D2}" srcId="{A2A1EC50-BB07-48AC-A797-2263C390A459}" destId="{529657AD-1D2A-4B1E-9A80-608EA888D0E5}" srcOrd="0" destOrd="0" parTransId="{E55234A7-4F80-44E2-8E71-CB420AF70A83}" sibTransId="{9311F83D-F0C5-4ABA-8534-4F8AAC1E655C}"/>
    <dgm:cxn modelId="{5EB37AEC-25C3-49A5-8183-1E0F68FB7AA6}" type="presOf" srcId="{E55234A7-4F80-44E2-8E71-CB420AF70A83}" destId="{F7946558-9C69-4221-BBC3-5E45FB87D17B}" srcOrd="0" destOrd="0" presId="urn:microsoft.com/office/officeart/2005/8/layout/radial5"/>
    <dgm:cxn modelId="{026525A2-E1F0-4D39-B536-982FCEB37438}" srcId="{A2A1EC50-BB07-48AC-A797-2263C390A459}" destId="{9D6488E6-4DC5-43A0-AE7B-F0453D135AFD}" srcOrd="3" destOrd="0" parTransId="{728EB8CB-0729-40C4-AB2E-0A5FBA851309}" sibTransId="{6E450AAC-46AE-44B4-B645-B8955296F3B6}"/>
    <dgm:cxn modelId="{E8336EEC-982D-4A6B-9194-0CC44F7A35C7}" type="presOf" srcId="{07550C4A-0998-44B0-ACA4-35DF773B64A3}" destId="{B5681541-891E-4C89-8BAE-EC8A4C62230D}" srcOrd="0" destOrd="0" presId="urn:microsoft.com/office/officeart/2005/8/layout/radial5"/>
    <dgm:cxn modelId="{8DC00FE7-8C4C-4C8D-B6ED-0672001866B9}" type="presOf" srcId="{1E2899AF-5F01-4F7D-8D8B-459606624955}" destId="{D1D7115C-C799-4F4E-828F-C9B5D31D60A7}" srcOrd="1" destOrd="0" presId="urn:microsoft.com/office/officeart/2005/8/layout/radial5"/>
    <dgm:cxn modelId="{1C748E40-889A-490A-9A62-38816FD6BC50}" type="presOf" srcId="{2CD51A63-516A-4911-89E3-4E9E63F004AF}" destId="{B081C2DB-F3C7-4C61-8014-226785111303}" srcOrd="1" destOrd="0" presId="urn:microsoft.com/office/officeart/2005/8/layout/radial5"/>
    <dgm:cxn modelId="{2700DF3B-AAAC-4197-8665-B325D334FC98}" type="presOf" srcId="{9011FA79-B826-4180-9445-A0BA2E18AE29}" destId="{BC179FE8-EA2A-4C5E-B378-FF47D1E065A2}" srcOrd="0" destOrd="0" presId="urn:microsoft.com/office/officeart/2005/8/layout/radial5"/>
    <dgm:cxn modelId="{938E8E78-8672-4710-9F71-BDB686BB99BE}" srcId="{A2A1EC50-BB07-48AC-A797-2263C390A459}" destId="{9011FA79-B826-4180-9445-A0BA2E18AE29}" srcOrd="1" destOrd="0" parTransId="{8597538A-8811-4815-B618-D6F517779B3E}" sibTransId="{305BEC95-02E5-488F-90C1-DDAFE59E3FF3}"/>
    <dgm:cxn modelId="{E31604D6-55FF-49CB-96EC-00C164AFEFB9}" type="presOf" srcId="{FD835E96-7AC3-41DD-B7ED-A9566D762E21}" destId="{BF276815-1452-4A1D-869A-A7FA3E1405F4}" srcOrd="1" destOrd="0" presId="urn:microsoft.com/office/officeart/2005/8/layout/radial5"/>
    <dgm:cxn modelId="{B3EEB545-AA51-4F61-A34C-3D112489F7B2}" srcId="{A2A1EC50-BB07-48AC-A797-2263C390A459}" destId="{B3A0A2DE-1E81-47BE-83AE-9C365533E53E}" srcOrd="4" destOrd="0" parTransId="{1E2899AF-5F01-4F7D-8D8B-459606624955}" sibTransId="{3463C6BA-2567-4C46-9B35-EBF8ED2EA803}"/>
    <dgm:cxn modelId="{A338BA7A-AA9D-4EAE-A29D-2F714D9A1F37}" type="presOf" srcId="{728EB8CB-0729-40C4-AB2E-0A5FBA851309}" destId="{25087A5D-9665-44A3-B158-2FA438B562B9}" srcOrd="1" destOrd="0" presId="urn:microsoft.com/office/officeart/2005/8/layout/radial5"/>
    <dgm:cxn modelId="{31B49310-4E3C-42D8-B652-C8C4A8B1C5AD}" type="presOf" srcId="{A2A1EC50-BB07-48AC-A797-2263C390A459}" destId="{A15CA545-6E53-4C88-82B4-1D54A1A41261}" srcOrd="0" destOrd="0" presId="urn:microsoft.com/office/officeart/2005/8/layout/radial5"/>
    <dgm:cxn modelId="{DF9B88C8-54AD-48AC-BE26-DF081C3B0194}" type="presOf" srcId="{728EB8CB-0729-40C4-AB2E-0A5FBA851309}" destId="{57D9C406-0EBD-47E3-BD2D-6B6B2B96ABF8}" srcOrd="0" destOrd="0" presId="urn:microsoft.com/office/officeart/2005/8/layout/radial5"/>
    <dgm:cxn modelId="{114BA2C2-2F8B-4AD8-ABF5-F0AFAA081505}" srcId="{A2A1EC50-BB07-48AC-A797-2263C390A459}" destId="{07550C4A-0998-44B0-ACA4-35DF773B64A3}" srcOrd="5" destOrd="0" parTransId="{2CD51A63-516A-4911-89E3-4E9E63F004AF}" sibTransId="{15A783EA-3579-491A-8104-5CE85F7C9548}"/>
    <dgm:cxn modelId="{3CD871A9-C29D-4F6B-BA67-B3800D540FB6}" type="presOf" srcId="{E55234A7-4F80-44E2-8E71-CB420AF70A83}" destId="{3FC6A5DF-81BB-4E0E-98B3-1B7DED1CAE18}" srcOrd="1" destOrd="0" presId="urn:microsoft.com/office/officeart/2005/8/layout/radial5"/>
    <dgm:cxn modelId="{231B0557-DD99-4674-890B-640D7BDD42D7}" type="presOf" srcId="{8597538A-8811-4815-B618-D6F517779B3E}" destId="{AF317D77-09AD-4C02-A2EC-42A44C7FC39B}" srcOrd="0" destOrd="0" presId="urn:microsoft.com/office/officeart/2005/8/layout/radial5"/>
    <dgm:cxn modelId="{ADDB5EB0-33B8-4BA7-A970-C95761D67824}" type="presOf" srcId="{2CD51A63-516A-4911-89E3-4E9E63F004AF}" destId="{DC936354-E93A-4C69-939E-118EB561AFAA}" srcOrd="0" destOrd="0" presId="urn:microsoft.com/office/officeart/2005/8/layout/radial5"/>
    <dgm:cxn modelId="{EBF7F028-6937-4892-8502-E5A23CCD9521}" type="presParOf" srcId="{120BA527-A7DE-4AF2-A80D-44024B4B2B21}" destId="{A15CA545-6E53-4C88-82B4-1D54A1A41261}" srcOrd="0" destOrd="0" presId="urn:microsoft.com/office/officeart/2005/8/layout/radial5"/>
    <dgm:cxn modelId="{BE3C0283-EEE5-4845-9A6C-DBCC12A303E5}" type="presParOf" srcId="{120BA527-A7DE-4AF2-A80D-44024B4B2B21}" destId="{F7946558-9C69-4221-BBC3-5E45FB87D17B}" srcOrd="1" destOrd="0" presId="urn:microsoft.com/office/officeart/2005/8/layout/radial5"/>
    <dgm:cxn modelId="{698A474E-883E-4775-9C67-31D267716D29}" type="presParOf" srcId="{F7946558-9C69-4221-BBC3-5E45FB87D17B}" destId="{3FC6A5DF-81BB-4E0E-98B3-1B7DED1CAE18}" srcOrd="0" destOrd="0" presId="urn:microsoft.com/office/officeart/2005/8/layout/radial5"/>
    <dgm:cxn modelId="{30D330E6-7B13-460A-B37F-891B83D39757}" type="presParOf" srcId="{120BA527-A7DE-4AF2-A80D-44024B4B2B21}" destId="{C6271DF4-650F-4D1F-AEE4-2286B474C37A}" srcOrd="2" destOrd="0" presId="urn:microsoft.com/office/officeart/2005/8/layout/radial5"/>
    <dgm:cxn modelId="{D110D251-62DE-497F-840B-87C957577DA9}" type="presParOf" srcId="{120BA527-A7DE-4AF2-A80D-44024B4B2B21}" destId="{AF317D77-09AD-4C02-A2EC-42A44C7FC39B}" srcOrd="3" destOrd="0" presId="urn:microsoft.com/office/officeart/2005/8/layout/radial5"/>
    <dgm:cxn modelId="{830EEBAA-F970-4BF6-9629-6025C9853153}" type="presParOf" srcId="{AF317D77-09AD-4C02-A2EC-42A44C7FC39B}" destId="{7701FB0E-47F4-42B1-A968-40DBF9517AC7}" srcOrd="0" destOrd="0" presId="urn:microsoft.com/office/officeart/2005/8/layout/radial5"/>
    <dgm:cxn modelId="{E4182544-D53E-49CA-AD79-768242D7598B}" type="presParOf" srcId="{120BA527-A7DE-4AF2-A80D-44024B4B2B21}" destId="{BC179FE8-EA2A-4C5E-B378-FF47D1E065A2}" srcOrd="4" destOrd="0" presId="urn:microsoft.com/office/officeart/2005/8/layout/radial5"/>
    <dgm:cxn modelId="{308893C5-EE9C-474D-95B4-400C0BB6C957}" type="presParOf" srcId="{120BA527-A7DE-4AF2-A80D-44024B4B2B21}" destId="{B173BF7E-AE29-457B-BE51-DAB35154FBF7}" srcOrd="5" destOrd="0" presId="urn:microsoft.com/office/officeart/2005/8/layout/radial5"/>
    <dgm:cxn modelId="{69DFB2E4-72CB-41BE-80D9-BD39291BD124}" type="presParOf" srcId="{B173BF7E-AE29-457B-BE51-DAB35154FBF7}" destId="{BF276815-1452-4A1D-869A-A7FA3E1405F4}" srcOrd="0" destOrd="0" presId="urn:microsoft.com/office/officeart/2005/8/layout/radial5"/>
    <dgm:cxn modelId="{126D5C3A-9E92-4FDC-B18A-ECCDE29FDC82}" type="presParOf" srcId="{120BA527-A7DE-4AF2-A80D-44024B4B2B21}" destId="{283580D6-C23E-4CC5-A632-F08F71D688A4}" srcOrd="6" destOrd="0" presId="urn:microsoft.com/office/officeart/2005/8/layout/radial5"/>
    <dgm:cxn modelId="{2FC4BC22-8D62-4CD5-B116-482D9DDC8FE5}" type="presParOf" srcId="{120BA527-A7DE-4AF2-A80D-44024B4B2B21}" destId="{57D9C406-0EBD-47E3-BD2D-6B6B2B96ABF8}" srcOrd="7" destOrd="0" presId="urn:microsoft.com/office/officeart/2005/8/layout/radial5"/>
    <dgm:cxn modelId="{5A7D635B-1D9C-4C0A-B7E4-ADC1CC67532C}" type="presParOf" srcId="{57D9C406-0EBD-47E3-BD2D-6B6B2B96ABF8}" destId="{25087A5D-9665-44A3-B158-2FA438B562B9}" srcOrd="0" destOrd="0" presId="urn:microsoft.com/office/officeart/2005/8/layout/radial5"/>
    <dgm:cxn modelId="{01D8B894-71AC-4F80-A770-B085FF3D45D3}" type="presParOf" srcId="{120BA527-A7DE-4AF2-A80D-44024B4B2B21}" destId="{2C2C1553-BCF3-454E-8166-504EBE0A87C0}" srcOrd="8" destOrd="0" presId="urn:microsoft.com/office/officeart/2005/8/layout/radial5"/>
    <dgm:cxn modelId="{F827A278-43FF-4366-A4A1-2DBD064AD04D}" type="presParOf" srcId="{120BA527-A7DE-4AF2-A80D-44024B4B2B21}" destId="{5679CF34-8442-4397-856D-54664DEEFCF3}" srcOrd="9" destOrd="0" presId="urn:microsoft.com/office/officeart/2005/8/layout/radial5"/>
    <dgm:cxn modelId="{BB0C02B6-8E77-467A-AE8E-EAD42C0CEB39}" type="presParOf" srcId="{5679CF34-8442-4397-856D-54664DEEFCF3}" destId="{D1D7115C-C799-4F4E-828F-C9B5D31D60A7}" srcOrd="0" destOrd="0" presId="urn:microsoft.com/office/officeart/2005/8/layout/radial5"/>
    <dgm:cxn modelId="{DA168FF8-8A56-4E0C-9AEB-352F151EB0BA}" type="presParOf" srcId="{120BA527-A7DE-4AF2-A80D-44024B4B2B21}" destId="{A70E222A-A1B4-4607-ADAB-4A3EDD907D13}" srcOrd="10" destOrd="0" presId="urn:microsoft.com/office/officeart/2005/8/layout/radial5"/>
    <dgm:cxn modelId="{D2B4E737-273C-4E4A-8EB3-E1B1325F2A6E}" type="presParOf" srcId="{120BA527-A7DE-4AF2-A80D-44024B4B2B21}" destId="{DC936354-E93A-4C69-939E-118EB561AFAA}" srcOrd="11" destOrd="0" presId="urn:microsoft.com/office/officeart/2005/8/layout/radial5"/>
    <dgm:cxn modelId="{69838EA5-FA61-4234-8E32-C34EFF3B969E}" type="presParOf" srcId="{DC936354-E93A-4C69-939E-118EB561AFAA}" destId="{B081C2DB-F3C7-4C61-8014-226785111303}" srcOrd="0" destOrd="0" presId="urn:microsoft.com/office/officeart/2005/8/layout/radial5"/>
    <dgm:cxn modelId="{21BF1762-E461-4E1E-B9CE-9E7EDE4C41BA}" type="presParOf" srcId="{120BA527-A7DE-4AF2-A80D-44024B4B2B21}" destId="{B5681541-891E-4C89-8BAE-EC8A4C62230D}" srcOrd="12" destOrd="0" presId="urn:microsoft.com/office/officeart/2005/8/layout/radial5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ED9800-006C-4378-B7F6-CB3523573DEE}" type="doc">
      <dgm:prSet loTypeId="urn:microsoft.com/office/officeart/2005/8/layout/radial5" loCatId="cycle" qsTypeId="urn:microsoft.com/office/officeart/2005/8/quickstyle/3d6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A1EC50-BB07-48AC-A797-2263C390A459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4000" dirty="0" smtClean="0"/>
            <a:t>IT</a:t>
          </a:r>
          <a:endParaRPr lang="en-US" sz="6300" dirty="0"/>
        </a:p>
      </dgm:t>
    </dgm:pt>
    <dgm:pt modelId="{F48479F8-E93E-499B-896B-0DD3496DE541}" type="parTrans" cxnId="{EA70B955-B8DA-4380-BC06-666DBB6EB28D}">
      <dgm:prSet/>
      <dgm:spPr/>
      <dgm:t>
        <a:bodyPr/>
        <a:lstStyle/>
        <a:p>
          <a:endParaRPr lang="en-US"/>
        </a:p>
      </dgm:t>
    </dgm:pt>
    <dgm:pt modelId="{3B0C18AF-AC69-430C-B7E4-258C900B4108}" type="sibTrans" cxnId="{EA70B955-B8DA-4380-BC06-666DBB6EB28D}">
      <dgm:prSet/>
      <dgm:spPr/>
      <dgm:t>
        <a:bodyPr/>
        <a:lstStyle/>
        <a:p>
          <a:endParaRPr lang="en-US"/>
        </a:p>
      </dgm:t>
    </dgm:pt>
    <dgm:pt modelId="{529657AD-1D2A-4B1E-9A80-608EA888D0E5}">
      <dgm:prSet phldrT="[Text]"/>
      <dgm:spPr>
        <a:solidFill>
          <a:srgbClr val="FF9900"/>
        </a:solidFill>
      </dgm:spPr>
      <dgm:t>
        <a:bodyPr/>
        <a:lstStyle/>
        <a:p>
          <a:r>
            <a:rPr lang="en-US" dirty="0" smtClean="0"/>
            <a:t>Warehouse</a:t>
          </a:r>
          <a:endParaRPr lang="en-US" dirty="0"/>
        </a:p>
      </dgm:t>
    </dgm:pt>
    <dgm:pt modelId="{E55234A7-4F80-44E2-8E71-CB420AF70A83}" type="parTrans" cxnId="{0826F7BC-C6EB-42E2-841B-E6747BC778D2}">
      <dgm:prSet/>
      <dgm:spPr>
        <a:solidFill>
          <a:schemeClr val="tx1"/>
        </a:solid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9311F83D-F0C5-4ABA-8534-4F8AAC1E655C}" type="sibTrans" cxnId="{0826F7BC-C6EB-42E2-841B-E6747BC778D2}">
      <dgm:prSet/>
      <dgm:spPr/>
      <dgm:t>
        <a:bodyPr/>
        <a:lstStyle/>
        <a:p>
          <a:endParaRPr lang="en-US"/>
        </a:p>
      </dgm:t>
    </dgm:pt>
    <dgm:pt modelId="{07550C4A-0998-44B0-ACA4-35DF773B64A3}">
      <dgm:prSet phldrT="[Text]"/>
      <dgm:spPr>
        <a:solidFill>
          <a:srgbClr val="FF9900"/>
        </a:solidFill>
      </dgm:spPr>
      <dgm:t>
        <a:bodyPr/>
        <a:lstStyle/>
        <a:p>
          <a:r>
            <a:rPr lang="en-US" dirty="0" smtClean="0"/>
            <a:t>Marketing</a:t>
          </a:r>
          <a:endParaRPr lang="en-US" dirty="0"/>
        </a:p>
      </dgm:t>
    </dgm:pt>
    <dgm:pt modelId="{2CD51A63-516A-4911-89E3-4E9E63F004AF}" type="parTrans" cxnId="{114BA2C2-2F8B-4AD8-ABF5-F0AFAA081505}">
      <dgm:prSet/>
      <dgm:spPr>
        <a:solidFill>
          <a:schemeClr val="tx1">
            <a:alpha val="43000"/>
          </a:schemeClr>
        </a:solid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15A783EA-3579-491A-8104-5CE85F7C9548}" type="sibTrans" cxnId="{114BA2C2-2F8B-4AD8-ABF5-F0AFAA081505}">
      <dgm:prSet/>
      <dgm:spPr/>
      <dgm:t>
        <a:bodyPr/>
        <a:lstStyle/>
        <a:p>
          <a:endParaRPr lang="en-US"/>
        </a:p>
      </dgm:t>
    </dgm:pt>
    <dgm:pt modelId="{9011FA79-B826-4180-9445-A0BA2E18AE29}">
      <dgm:prSet phldrT="[Text]"/>
      <dgm:spPr>
        <a:solidFill>
          <a:srgbClr val="FF9900"/>
        </a:solidFill>
      </dgm:spPr>
      <dgm:t>
        <a:bodyPr/>
        <a:lstStyle/>
        <a:p>
          <a:r>
            <a:rPr lang="en-US" dirty="0" smtClean="0"/>
            <a:t>Sales</a:t>
          </a:r>
          <a:endParaRPr lang="en-US" dirty="0"/>
        </a:p>
      </dgm:t>
    </dgm:pt>
    <dgm:pt modelId="{8597538A-8811-4815-B618-D6F517779B3E}" type="parTrans" cxnId="{938E8E78-8672-4710-9F71-BDB686BB99BE}">
      <dgm:prSet/>
      <dgm:spPr>
        <a:solidFill>
          <a:schemeClr val="tx1"/>
        </a:solid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305BEC95-02E5-488F-90C1-DDAFE59E3FF3}" type="sibTrans" cxnId="{938E8E78-8672-4710-9F71-BDB686BB99BE}">
      <dgm:prSet/>
      <dgm:spPr/>
      <dgm:t>
        <a:bodyPr/>
        <a:lstStyle/>
        <a:p>
          <a:endParaRPr lang="en-US"/>
        </a:p>
      </dgm:t>
    </dgm:pt>
    <dgm:pt modelId="{9D6488E6-4DC5-43A0-AE7B-F0453D135AFD}">
      <dgm:prSet phldrT="[Text]"/>
      <dgm:spPr>
        <a:solidFill>
          <a:srgbClr val="FF9900"/>
        </a:solidFill>
      </dgm:spPr>
      <dgm:t>
        <a:bodyPr/>
        <a:lstStyle/>
        <a:p>
          <a:r>
            <a:rPr lang="en-US" dirty="0" smtClean="0"/>
            <a:t>Business Process</a:t>
          </a:r>
          <a:endParaRPr lang="en-US" dirty="0"/>
        </a:p>
      </dgm:t>
    </dgm:pt>
    <dgm:pt modelId="{728EB8CB-0729-40C4-AB2E-0A5FBA851309}" type="parTrans" cxnId="{026525A2-E1F0-4D39-B536-982FCEB37438}">
      <dgm:prSet/>
      <dgm:spPr>
        <a:solidFill>
          <a:schemeClr val="tx1"/>
        </a:solid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6E450AAC-46AE-44B4-B645-B8955296F3B6}" type="sibTrans" cxnId="{026525A2-E1F0-4D39-B536-982FCEB37438}">
      <dgm:prSet/>
      <dgm:spPr/>
      <dgm:t>
        <a:bodyPr/>
        <a:lstStyle/>
        <a:p>
          <a:endParaRPr lang="en-US"/>
        </a:p>
      </dgm:t>
    </dgm:pt>
    <dgm:pt modelId="{B3A0A2DE-1E81-47BE-83AE-9C365533E53E}">
      <dgm:prSet phldrT="[Text]"/>
      <dgm:spPr>
        <a:solidFill>
          <a:srgbClr val="FF9900"/>
        </a:solidFill>
      </dgm:spPr>
      <dgm:t>
        <a:bodyPr/>
        <a:lstStyle/>
        <a:p>
          <a:r>
            <a:rPr lang="en-US" dirty="0" smtClean="0"/>
            <a:t>Call Center</a:t>
          </a:r>
        </a:p>
      </dgm:t>
    </dgm:pt>
    <dgm:pt modelId="{1E2899AF-5F01-4F7D-8D8B-459606624955}" type="parTrans" cxnId="{B3EEB545-AA51-4F61-A34C-3D112489F7B2}">
      <dgm:prSet/>
      <dgm:spPr>
        <a:solidFill>
          <a:schemeClr val="tx1"/>
        </a:solid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3463C6BA-2567-4C46-9B35-EBF8ED2EA803}" type="sibTrans" cxnId="{B3EEB545-AA51-4F61-A34C-3D112489F7B2}">
      <dgm:prSet/>
      <dgm:spPr/>
      <dgm:t>
        <a:bodyPr/>
        <a:lstStyle/>
        <a:p>
          <a:endParaRPr lang="en-US"/>
        </a:p>
      </dgm:t>
    </dgm:pt>
    <dgm:pt modelId="{CE135351-7499-416A-890D-2551CB707DBF}">
      <dgm:prSet phldrT="[Text]"/>
      <dgm:spPr>
        <a:solidFill>
          <a:srgbClr val="FF9900"/>
        </a:solidFill>
      </dgm:spPr>
      <dgm:t>
        <a:bodyPr/>
        <a:lstStyle/>
        <a:p>
          <a:r>
            <a:rPr lang="en-US" dirty="0" smtClean="0"/>
            <a:t>Finance</a:t>
          </a:r>
          <a:endParaRPr lang="en-US" dirty="0"/>
        </a:p>
      </dgm:t>
    </dgm:pt>
    <dgm:pt modelId="{FD835E96-7AC3-41DD-B7ED-A9566D762E21}" type="parTrans" cxnId="{1F8379DB-A8A9-4B59-929B-8F218AB14FB0}">
      <dgm:prSet/>
      <dgm:spPr>
        <a:solidFill>
          <a:schemeClr val="tx1">
            <a:alpha val="23000"/>
          </a:schemeClr>
        </a:solidFill>
        <a:ln>
          <a:solidFill>
            <a:schemeClr val="bg1">
              <a:lumMod val="50000"/>
              <a:alpha val="0"/>
            </a:schemeClr>
          </a:solidFill>
        </a:ln>
      </dgm:spPr>
      <dgm:t>
        <a:bodyPr/>
        <a:lstStyle/>
        <a:p>
          <a:endParaRPr lang="en-US"/>
        </a:p>
      </dgm:t>
    </dgm:pt>
    <dgm:pt modelId="{757BCA4C-E34C-422E-848C-71AB8B0C34DE}" type="sibTrans" cxnId="{1F8379DB-A8A9-4B59-929B-8F218AB14FB0}">
      <dgm:prSet/>
      <dgm:spPr/>
      <dgm:t>
        <a:bodyPr/>
        <a:lstStyle/>
        <a:p>
          <a:endParaRPr lang="en-US"/>
        </a:p>
      </dgm:t>
    </dgm:pt>
    <dgm:pt modelId="{120BA527-A7DE-4AF2-A80D-44024B4B2B21}" type="pres">
      <dgm:prSet presAssocID="{04ED9800-006C-4378-B7F6-CB3523573DE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15CA545-6E53-4C88-82B4-1D54A1A41261}" type="pres">
      <dgm:prSet presAssocID="{A2A1EC50-BB07-48AC-A797-2263C390A459}" presName="centerShape" presStyleLbl="node0" presStyleIdx="0" presStyleCnt="1"/>
      <dgm:spPr/>
      <dgm:t>
        <a:bodyPr/>
        <a:lstStyle/>
        <a:p>
          <a:endParaRPr lang="en-US"/>
        </a:p>
      </dgm:t>
    </dgm:pt>
    <dgm:pt modelId="{F7946558-9C69-4221-BBC3-5E45FB87D17B}" type="pres">
      <dgm:prSet presAssocID="{E55234A7-4F80-44E2-8E71-CB420AF70A83}" presName="parTrans" presStyleLbl="sibTrans2D1" presStyleIdx="0" presStyleCnt="6" custScaleY="75132" custLinFactY="200000" custLinFactNeighborX="-3827" custLinFactNeighborY="214212" custRadScaleRad="318444" custRadScaleInc="-2147483648"/>
      <dgm:spPr/>
      <dgm:t>
        <a:bodyPr/>
        <a:lstStyle/>
        <a:p>
          <a:endParaRPr lang="en-US"/>
        </a:p>
      </dgm:t>
    </dgm:pt>
    <dgm:pt modelId="{3FC6A5DF-81BB-4E0E-98B3-1B7DED1CAE18}" type="pres">
      <dgm:prSet presAssocID="{E55234A7-4F80-44E2-8E71-CB420AF70A83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C6271DF4-650F-4D1F-AEE4-2286B474C37A}" type="pres">
      <dgm:prSet presAssocID="{529657AD-1D2A-4B1E-9A80-608EA888D0E5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317D77-09AD-4C02-A2EC-42A44C7FC39B}" type="pres">
      <dgm:prSet presAssocID="{8597538A-8811-4815-B618-D6F517779B3E}" presName="parTrans" presStyleLbl="sibTrans2D1" presStyleIdx="1" presStyleCnt="6" custLinFactX="-270980" custLinFactY="97881" custLinFactNeighborX="-300000" custLinFactNeighborY="100000" custRadScaleRad="635772" custRadScaleInc="-2147483648"/>
      <dgm:spPr/>
      <dgm:t>
        <a:bodyPr/>
        <a:lstStyle/>
        <a:p>
          <a:endParaRPr lang="en-US"/>
        </a:p>
      </dgm:t>
    </dgm:pt>
    <dgm:pt modelId="{7701FB0E-47F4-42B1-A968-40DBF9517AC7}" type="pres">
      <dgm:prSet presAssocID="{8597538A-8811-4815-B618-D6F517779B3E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BC179FE8-EA2A-4C5E-B378-FF47D1E065A2}" type="pres">
      <dgm:prSet presAssocID="{9011FA79-B826-4180-9445-A0BA2E18AE29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73BF7E-AE29-457B-BE51-DAB35154FBF7}" type="pres">
      <dgm:prSet presAssocID="{FD835E96-7AC3-41DD-B7ED-A9566D762E21}" presName="parTrans" presStyleLbl="sibTrans2D1" presStyleIdx="2" presStyleCnt="6" custLinFactX="-100000" custLinFactY="-153621" custLinFactNeighborX="-140373" custLinFactNeighborY="-200000"/>
      <dgm:spPr/>
      <dgm:t>
        <a:bodyPr/>
        <a:lstStyle/>
        <a:p>
          <a:endParaRPr lang="en-US"/>
        </a:p>
      </dgm:t>
    </dgm:pt>
    <dgm:pt modelId="{BF276815-1452-4A1D-869A-A7FA3E1405F4}" type="pres">
      <dgm:prSet presAssocID="{FD835E96-7AC3-41DD-B7ED-A9566D762E21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283580D6-C23E-4CC5-A632-F08F71D688A4}" type="pres">
      <dgm:prSet presAssocID="{CE135351-7499-416A-890D-2551CB707DBF}" presName="node" presStyleLbl="node1" presStyleIdx="2" presStyleCnt="6" custRadScaleRad="202634" custRadScaleInc="-78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D9C406-0EBD-47E3-BD2D-6B6B2B96ABF8}" type="pres">
      <dgm:prSet presAssocID="{728EB8CB-0729-40C4-AB2E-0A5FBA851309}" presName="parTrans" presStyleLbl="sibTrans2D1" presStyleIdx="3" presStyleCnt="6" custLinFactY="-200000" custLinFactNeighborX="-6432" custLinFactNeighborY="-200766" custRadScaleRad="424482" custRadScaleInc="-2147483648"/>
      <dgm:spPr/>
      <dgm:t>
        <a:bodyPr/>
        <a:lstStyle/>
        <a:p>
          <a:endParaRPr lang="en-US"/>
        </a:p>
      </dgm:t>
    </dgm:pt>
    <dgm:pt modelId="{25087A5D-9665-44A3-B158-2FA438B562B9}" type="pres">
      <dgm:prSet presAssocID="{728EB8CB-0729-40C4-AB2E-0A5FBA851309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2C2C1553-BCF3-454E-8166-504EBE0A87C0}" type="pres">
      <dgm:prSet presAssocID="{9D6488E6-4DC5-43A0-AE7B-F0453D135AFD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79CF34-8442-4397-856D-54664DEEFCF3}" type="pres">
      <dgm:prSet presAssocID="{1E2899AF-5F01-4F7D-8D8B-459606624955}" presName="parTrans" presStyleLbl="sibTrans2D1" presStyleIdx="4" presStyleCnt="6" custLinFactX="269793" custLinFactY="-100000" custLinFactNeighborX="300000" custLinFactNeighborY="-103799" custRadScaleRad="1058335"/>
      <dgm:spPr/>
      <dgm:t>
        <a:bodyPr/>
        <a:lstStyle/>
        <a:p>
          <a:endParaRPr lang="en-US"/>
        </a:p>
      </dgm:t>
    </dgm:pt>
    <dgm:pt modelId="{D1D7115C-C799-4F4E-828F-C9B5D31D60A7}" type="pres">
      <dgm:prSet presAssocID="{1E2899AF-5F01-4F7D-8D8B-459606624955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A70E222A-A1B4-4607-ADAB-4A3EDD907D13}" type="pres">
      <dgm:prSet presAssocID="{B3A0A2DE-1E81-47BE-83AE-9C365533E53E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936354-E93A-4C69-939E-118EB561AFAA}" type="pres">
      <dgm:prSet presAssocID="{2CD51A63-516A-4911-89E3-4E9E63F004AF}" presName="parTrans" presStyleLbl="sibTrans2D1" presStyleIdx="5" presStyleCnt="6" custLinFactX="100000" custLinFactY="161114" custLinFactNeighborX="133894" custLinFactNeighborY="200000" custRadScaleRad="315484" custRadScaleInc="-2147483648"/>
      <dgm:spPr/>
      <dgm:t>
        <a:bodyPr/>
        <a:lstStyle/>
        <a:p>
          <a:endParaRPr lang="en-US"/>
        </a:p>
      </dgm:t>
    </dgm:pt>
    <dgm:pt modelId="{B081C2DB-F3C7-4C61-8014-226785111303}" type="pres">
      <dgm:prSet presAssocID="{2CD51A63-516A-4911-89E3-4E9E63F004AF}" presName="connectorText" presStyleLbl="sibTrans2D1" presStyleIdx="5" presStyleCnt="6"/>
      <dgm:spPr/>
      <dgm:t>
        <a:bodyPr/>
        <a:lstStyle/>
        <a:p>
          <a:endParaRPr lang="en-US"/>
        </a:p>
      </dgm:t>
    </dgm:pt>
    <dgm:pt modelId="{B5681541-891E-4C89-8BAE-EC8A4C62230D}" type="pres">
      <dgm:prSet presAssocID="{07550C4A-0998-44B0-ACA4-35DF773B64A3}" presName="node" presStyleLbl="node1" presStyleIdx="5" presStyleCnt="6" custRadScaleRad="255903" custRadScaleInc="69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F8379DB-A8A9-4B59-929B-8F218AB14FB0}" srcId="{A2A1EC50-BB07-48AC-A797-2263C390A459}" destId="{CE135351-7499-416A-890D-2551CB707DBF}" srcOrd="2" destOrd="0" parTransId="{FD835E96-7AC3-41DD-B7ED-A9566D762E21}" sibTransId="{757BCA4C-E34C-422E-848C-71AB8B0C34DE}"/>
    <dgm:cxn modelId="{D403D7F9-8935-402C-BC4F-0A4865DB954D}" type="presOf" srcId="{E55234A7-4F80-44E2-8E71-CB420AF70A83}" destId="{F7946558-9C69-4221-BBC3-5E45FB87D17B}" srcOrd="0" destOrd="0" presId="urn:microsoft.com/office/officeart/2005/8/layout/radial5"/>
    <dgm:cxn modelId="{0826F7BC-C6EB-42E2-841B-E6747BC778D2}" srcId="{A2A1EC50-BB07-48AC-A797-2263C390A459}" destId="{529657AD-1D2A-4B1E-9A80-608EA888D0E5}" srcOrd="0" destOrd="0" parTransId="{E55234A7-4F80-44E2-8E71-CB420AF70A83}" sibTransId="{9311F83D-F0C5-4ABA-8534-4F8AAC1E655C}"/>
    <dgm:cxn modelId="{ED36D465-E9A7-447E-91BD-B00E739BFA65}" type="presOf" srcId="{8597538A-8811-4815-B618-D6F517779B3E}" destId="{AF317D77-09AD-4C02-A2EC-42A44C7FC39B}" srcOrd="0" destOrd="0" presId="urn:microsoft.com/office/officeart/2005/8/layout/radial5"/>
    <dgm:cxn modelId="{8D6DD8EB-6113-4609-A3E0-DD5143778364}" type="presOf" srcId="{1E2899AF-5F01-4F7D-8D8B-459606624955}" destId="{5679CF34-8442-4397-856D-54664DEEFCF3}" srcOrd="0" destOrd="0" presId="urn:microsoft.com/office/officeart/2005/8/layout/radial5"/>
    <dgm:cxn modelId="{B7A39992-1A0F-46DE-938B-16DE80E289A1}" type="presOf" srcId="{07550C4A-0998-44B0-ACA4-35DF773B64A3}" destId="{B5681541-891E-4C89-8BAE-EC8A4C62230D}" srcOrd="0" destOrd="0" presId="urn:microsoft.com/office/officeart/2005/8/layout/radial5"/>
    <dgm:cxn modelId="{026525A2-E1F0-4D39-B536-982FCEB37438}" srcId="{A2A1EC50-BB07-48AC-A797-2263C390A459}" destId="{9D6488E6-4DC5-43A0-AE7B-F0453D135AFD}" srcOrd="3" destOrd="0" parTransId="{728EB8CB-0729-40C4-AB2E-0A5FBA851309}" sibTransId="{6E450AAC-46AE-44B4-B645-B8955296F3B6}"/>
    <dgm:cxn modelId="{114BA2C2-2F8B-4AD8-ABF5-F0AFAA081505}" srcId="{A2A1EC50-BB07-48AC-A797-2263C390A459}" destId="{07550C4A-0998-44B0-ACA4-35DF773B64A3}" srcOrd="5" destOrd="0" parTransId="{2CD51A63-516A-4911-89E3-4E9E63F004AF}" sibTransId="{15A783EA-3579-491A-8104-5CE85F7C9548}"/>
    <dgm:cxn modelId="{293E4750-4AFB-43DD-B61F-63C9FE4E1C65}" type="presOf" srcId="{728EB8CB-0729-40C4-AB2E-0A5FBA851309}" destId="{57D9C406-0EBD-47E3-BD2D-6B6B2B96ABF8}" srcOrd="0" destOrd="0" presId="urn:microsoft.com/office/officeart/2005/8/layout/radial5"/>
    <dgm:cxn modelId="{097E872A-07A1-4602-AB27-1E364D43C062}" type="presOf" srcId="{529657AD-1D2A-4B1E-9A80-608EA888D0E5}" destId="{C6271DF4-650F-4D1F-AEE4-2286B474C37A}" srcOrd="0" destOrd="0" presId="urn:microsoft.com/office/officeart/2005/8/layout/radial5"/>
    <dgm:cxn modelId="{73337CD9-0085-4D4B-AE6E-9F698B1FFDDE}" type="presOf" srcId="{9D6488E6-4DC5-43A0-AE7B-F0453D135AFD}" destId="{2C2C1553-BCF3-454E-8166-504EBE0A87C0}" srcOrd="0" destOrd="0" presId="urn:microsoft.com/office/officeart/2005/8/layout/radial5"/>
    <dgm:cxn modelId="{59720F25-1C8F-4DA4-9647-7E11F00EF17F}" type="presOf" srcId="{1E2899AF-5F01-4F7D-8D8B-459606624955}" destId="{D1D7115C-C799-4F4E-828F-C9B5D31D60A7}" srcOrd="1" destOrd="0" presId="urn:microsoft.com/office/officeart/2005/8/layout/radial5"/>
    <dgm:cxn modelId="{B3EEB545-AA51-4F61-A34C-3D112489F7B2}" srcId="{A2A1EC50-BB07-48AC-A797-2263C390A459}" destId="{B3A0A2DE-1E81-47BE-83AE-9C365533E53E}" srcOrd="4" destOrd="0" parTransId="{1E2899AF-5F01-4F7D-8D8B-459606624955}" sibTransId="{3463C6BA-2567-4C46-9B35-EBF8ED2EA803}"/>
    <dgm:cxn modelId="{D5E3FCF8-1AA2-4875-B933-B2A6078ABAAD}" type="presOf" srcId="{728EB8CB-0729-40C4-AB2E-0A5FBA851309}" destId="{25087A5D-9665-44A3-B158-2FA438B562B9}" srcOrd="1" destOrd="0" presId="urn:microsoft.com/office/officeart/2005/8/layout/radial5"/>
    <dgm:cxn modelId="{98B92287-78FF-4811-ACD7-77E0CE12BF2F}" type="presOf" srcId="{FD835E96-7AC3-41DD-B7ED-A9566D762E21}" destId="{BF276815-1452-4A1D-869A-A7FA3E1405F4}" srcOrd="1" destOrd="0" presId="urn:microsoft.com/office/officeart/2005/8/layout/radial5"/>
    <dgm:cxn modelId="{F6CEA4B2-AC95-4409-A8C1-E97DA1F093A2}" type="presOf" srcId="{8597538A-8811-4815-B618-D6F517779B3E}" destId="{7701FB0E-47F4-42B1-A968-40DBF9517AC7}" srcOrd="1" destOrd="0" presId="urn:microsoft.com/office/officeart/2005/8/layout/radial5"/>
    <dgm:cxn modelId="{CB1854CC-2E31-4884-890D-E74AAC4C7F52}" type="presOf" srcId="{9011FA79-B826-4180-9445-A0BA2E18AE29}" destId="{BC179FE8-EA2A-4C5E-B378-FF47D1E065A2}" srcOrd="0" destOrd="0" presId="urn:microsoft.com/office/officeart/2005/8/layout/radial5"/>
    <dgm:cxn modelId="{938E8E78-8672-4710-9F71-BDB686BB99BE}" srcId="{A2A1EC50-BB07-48AC-A797-2263C390A459}" destId="{9011FA79-B826-4180-9445-A0BA2E18AE29}" srcOrd="1" destOrd="0" parTransId="{8597538A-8811-4815-B618-D6F517779B3E}" sibTransId="{305BEC95-02E5-488F-90C1-DDAFE59E3FF3}"/>
    <dgm:cxn modelId="{FCEFEDA6-AD42-4563-98C6-EBBB305A3D47}" type="presOf" srcId="{CE135351-7499-416A-890D-2551CB707DBF}" destId="{283580D6-C23E-4CC5-A632-F08F71D688A4}" srcOrd="0" destOrd="0" presId="urn:microsoft.com/office/officeart/2005/8/layout/radial5"/>
    <dgm:cxn modelId="{82CCE8D4-F900-43C9-A96E-37B914C302DC}" type="presOf" srcId="{04ED9800-006C-4378-B7F6-CB3523573DEE}" destId="{120BA527-A7DE-4AF2-A80D-44024B4B2B21}" srcOrd="0" destOrd="0" presId="urn:microsoft.com/office/officeart/2005/8/layout/radial5"/>
    <dgm:cxn modelId="{18AA33DE-444D-408D-8565-83ABB16CC612}" type="presOf" srcId="{A2A1EC50-BB07-48AC-A797-2263C390A459}" destId="{A15CA545-6E53-4C88-82B4-1D54A1A41261}" srcOrd="0" destOrd="0" presId="urn:microsoft.com/office/officeart/2005/8/layout/radial5"/>
    <dgm:cxn modelId="{B55DDF69-091A-4892-8F9E-A2E165BE0C40}" type="presOf" srcId="{FD835E96-7AC3-41DD-B7ED-A9566D762E21}" destId="{B173BF7E-AE29-457B-BE51-DAB35154FBF7}" srcOrd="0" destOrd="0" presId="urn:microsoft.com/office/officeart/2005/8/layout/radial5"/>
    <dgm:cxn modelId="{7D9473F2-B6B6-4EF7-BAC9-8FF979698422}" type="presOf" srcId="{E55234A7-4F80-44E2-8E71-CB420AF70A83}" destId="{3FC6A5DF-81BB-4E0E-98B3-1B7DED1CAE18}" srcOrd="1" destOrd="0" presId="urn:microsoft.com/office/officeart/2005/8/layout/radial5"/>
    <dgm:cxn modelId="{FF113496-261B-49D0-8965-F18CC574F7B8}" type="presOf" srcId="{2CD51A63-516A-4911-89E3-4E9E63F004AF}" destId="{B081C2DB-F3C7-4C61-8014-226785111303}" srcOrd="1" destOrd="0" presId="urn:microsoft.com/office/officeart/2005/8/layout/radial5"/>
    <dgm:cxn modelId="{EA70B955-B8DA-4380-BC06-666DBB6EB28D}" srcId="{04ED9800-006C-4378-B7F6-CB3523573DEE}" destId="{A2A1EC50-BB07-48AC-A797-2263C390A459}" srcOrd="0" destOrd="0" parTransId="{F48479F8-E93E-499B-896B-0DD3496DE541}" sibTransId="{3B0C18AF-AC69-430C-B7E4-258C900B4108}"/>
    <dgm:cxn modelId="{0C97CEC6-FAB8-46F9-BBD9-14E8B776A02F}" type="presOf" srcId="{2CD51A63-516A-4911-89E3-4E9E63F004AF}" destId="{DC936354-E93A-4C69-939E-118EB561AFAA}" srcOrd="0" destOrd="0" presId="urn:microsoft.com/office/officeart/2005/8/layout/radial5"/>
    <dgm:cxn modelId="{1E91E5CC-3F42-4379-BC32-791A6F688CFE}" type="presOf" srcId="{B3A0A2DE-1E81-47BE-83AE-9C365533E53E}" destId="{A70E222A-A1B4-4607-ADAB-4A3EDD907D13}" srcOrd="0" destOrd="0" presId="urn:microsoft.com/office/officeart/2005/8/layout/radial5"/>
    <dgm:cxn modelId="{E8693D4A-AA45-4769-A0F7-D1CC7ED5559B}" type="presParOf" srcId="{120BA527-A7DE-4AF2-A80D-44024B4B2B21}" destId="{A15CA545-6E53-4C88-82B4-1D54A1A41261}" srcOrd="0" destOrd="0" presId="urn:microsoft.com/office/officeart/2005/8/layout/radial5"/>
    <dgm:cxn modelId="{A13C2B53-4705-4992-8FCB-0F3A3565DC08}" type="presParOf" srcId="{120BA527-A7DE-4AF2-A80D-44024B4B2B21}" destId="{F7946558-9C69-4221-BBC3-5E45FB87D17B}" srcOrd="1" destOrd="0" presId="urn:microsoft.com/office/officeart/2005/8/layout/radial5"/>
    <dgm:cxn modelId="{0CDC72C1-C159-465C-B141-313E44DC973A}" type="presParOf" srcId="{F7946558-9C69-4221-BBC3-5E45FB87D17B}" destId="{3FC6A5DF-81BB-4E0E-98B3-1B7DED1CAE18}" srcOrd="0" destOrd="0" presId="urn:microsoft.com/office/officeart/2005/8/layout/radial5"/>
    <dgm:cxn modelId="{9D650267-F545-46A0-A175-084924FFE9D7}" type="presParOf" srcId="{120BA527-A7DE-4AF2-A80D-44024B4B2B21}" destId="{C6271DF4-650F-4D1F-AEE4-2286B474C37A}" srcOrd="2" destOrd="0" presId="urn:microsoft.com/office/officeart/2005/8/layout/radial5"/>
    <dgm:cxn modelId="{5DDA5A17-76CD-4D85-BDEB-11A430B19A1E}" type="presParOf" srcId="{120BA527-A7DE-4AF2-A80D-44024B4B2B21}" destId="{AF317D77-09AD-4C02-A2EC-42A44C7FC39B}" srcOrd="3" destOrd="0" presId="urn:microsoft.com/office/officeart/2005/8/layout/radial5"/>
    <dgm:cxn modelId="{B17D1F2F-CCB1-4813-9DD2-5E0E3BA80282}" type="presParOf" srcId="{AF317D77-09AD-4C02-A2EC-42A44C7FC39B}" destId="{7701FB0E-47F4-42B1-A968-40DBF9517AC7}" srcOrd="0" destOrd="0" presId="urn:microsoft.com/office/officeart/2005/8/layout/radial5"/>
    <dgm:cxn modelId="{566A04FB-3D98-4BF8-BDFC-F00E99BDA281}" type="presParOf" srcId="{120BA527-A7DE-4AF2-A80D-44024B4B2B21}" destId="{BC179FE8-EA2A-4C5E-B378-FF47D1E065A2}" srcOrd="4" destOrd="0" presId="urn:microsoft.com/office/officeart/2005/8/layout/radial5"/>
    <dgm:cxn modelId="{7443225D-ADB3-4143-81F5-D175C1C433D3}" type="presParOf" srcId="{120BA527-A7DE-4AF2-A80D-44024B4B2B21}" destId="{B173BF7E-AE29-457B-BE51-DAB35154FBF7}" srcOrd="5" destOrd="0" presId="urn:microsoft.com/office/officeart/2005/8/layout/radial5"/>
    <dgm:cxn modelId="{55E6E321-369E-4A42-8CF5-A5F878F87B64}" type="presParOf" srcId="{B173BF7E-AE29-457B-BE51-DAB35154FBF7}" destId="{BF276815-1452-4A1D-869A-A7FA3E1405F4}" srcOrd="0" destOrd="0" presId="urn:microsoft.com/office/officeart/2005/8/layout/radial5"/>
    <dgm:cxn modelId="{9FA3C02F-AB2D-4F2B-AD25-67EFC59BA0BD}" type="presParOf" srcId="{120BA527-A7DE-4AF2-A80D-44024B4B2B21}" destId="{283580D6-C23E-4CC5-A632-F08F71D688A4}" srcOrd="6" destOrd="0" presId="urn:microsoft.com/office/officeart/2005/8/layout/radial5"/>
    <dgm:cxn modelId="{61BDC732-EE5E-4E55-AFD5-8B5ABC385431}" type="presParOf" srcId="{120BA527-A7DE-4AF2-A80D-44024B4B2B21}" destId="{57D9C406-0EBD-47E3-BD2D-6B6B2B96ABF8}" srcOrd="7" destOrd="0" presId="urn:microsoft.com/office/officeart/2005/8/layout/radial5"/>
    <dgm:cxn modelId="{3B5DF3C8-5AA4-4185-92F6-CC69DA3D602A}" type="presParOf" srcId="{57D9C406-0EBD-47E3-BD2D-6B6B2B96ABF8}" destId="{25087A5D-9665-44A3-B158-2FA438B562B9}" srcOrd="0" destOrd="0" presId="urn:microsoft.com/office/officeart/2005/8/layout/radial5"/>
    <dgm:cxn modelId="{7065FAC7-CDB3-4262-971A-20335FB86B55}" type="presParOf" srcId="{120BA527-A7DE-4AF2-A80D-44024B4B2B21}" destId="{2C2C1553-BCF3-454E-8166-504EBE0A87C0}" srcOrd="8" destOrd="0" presId="urn:microsoft.com/office/officeart/2005/8/layout/radial5"/>
    <dgm:cxn modelId="{3907C515-1F6B-46AC-926E-C4DCE7F4E313}" type="presParOf" srcId="{120BA527-A7DE-4AF2-A80D-44024B4B2B21}" destId="{5679CF34-8442-4397-856D-54664DEEFCF3}" srcOrd="9" destOrd="0" presId="urn:microsoft.com/office/officeart/2005/8/layout/radial5"/>
    <dgm:cxn modelId="{0A427947-8961-462A-91D9-3FF893E40BA6}" type="presParOf" srcId="{5679CF34-8442-4397-856D-54664DEEFCF3}" destId="{D1D7115C-C799-4F4E-828F-C9B5D31D60A7}" srcOrd="0" destOrd="0" presId="urn:microsoft.com/office/officeart/2005/8/layout/radial5"/>
    <dgm:cxn modelId="{EACD5D2C-7230-47D2-8E87-93FD44CFC1E9}" type="presParOf" srcId="{120BA527-A7DE-4AF2-A80D-44024B4B2B21}" destId="{A70E222A-A1B4-4607-ADAB-4A3EDD907D13}" srcOrd="10" destOrd="0" presId="urn:microsoft.com/office/officeart/2005/8/layout/radial5"/>
    <dgm:cxn modelId="{208FE610-BF3A-4FC6-AD5E-B39DD6717A80}" type="presParOf" srcId="{120BA527-A7DE-4AF2-A80D-44024B4B2B21}" destId="{DC936354-E93A-4C69-939E-118EB561AFAA}" srcOrd="11" destOrd="0" presId="urn:microsoft.com/office/officeart/2005/8/layout/radial5"/>
    <dgm:cxn modelId="{93ECC540-316B-47FD-82EB-CDF88BB10041}" type="presParOf" srcId="{DC936354-E93A-4C69-939E-118EB561AFAA}" destId="{B081C2DB-F3C7-4C61-8014-226785111303}" srcOrd="0" destOrd="0" presId="urn:microsoft.com/office/officeart/2005/8/layout/radial5"/>
    <dgm:cxn modelId="{C82275C0-B428-4626-863C-6974D5515DAA}" type="presParOf" srcId="{120BA527-A7DE-4AF2-A80D-44024B4B2B21}" destId="{B5681541-891E-4C89-8BAE-EC8A4C62230D}" srcOrd="12" destOrd="0" presId="urn:microsoft.com/office/officeart/2005/8/layout/radial5"/>
  </dgm:cxnLst>
  <dgm:bg>
    <a:solidFill>
      <a:schemeClr val="bg1">
        <a:alpha val="0"/>
      </a:schemeClr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6C9EB57-6D53-45C1-9B4E-FE98BE4ED199}" type="doc">
      <dgm:prSet loTypeId="urn:microsoft.com/office/officeart/2005/8/layout/hChevron3" loCatId="process" qsTypeId="urn:microsoft.com/office/officeart/2005/8/quickstyle/3d2" qsCatId="3D" csTypeId="urn:microsoft.com/office/officeart/2005/8/colors/accent1_2" csCatId="accent1" phldr="1"/>
      <dgm:spPr/>
    </dgm:pt>
    <dgm:pt modelId="{F58BD388-FF9F-43CD-BB59-0BED76916451}">
      <dgm:prSet phldrT="[Text]"/>
      <dgm:spPr>
        <a:gradFill rotWithShape="0">
          <a:gsLst>
            <a:gs pos="0">
              <a:srgbClr val="92D050"/>
            </a:gs>
            <a:gs pos="80000">
              <a:srgbClr val="92D050"/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en-US" dirty="0" smtClean="0"/>
            <a:t>Self-Service</a:t>
          </a:r>
          <a:endParaRPr lang="en-US" dirty="0"/>
        </a:p>
      </dgm:t>
    </dgm:pt>
    <dgm:pt modelId="{2ACCCCA6-917F-4E13-A7E1-0A02FD27D943}" type="parTrans" cxnId="{09BE76DA-FBBA-43D5-8DC6-D5F779B9AEA5}">
      <dgm:prSet/>
      <dgm:spPr/>
      <dgm:t>
        <a:bodyPr/>
        <a:lstStyle/>
        <a:p>
          <a:endParaRPr lang="en-US"/>
        </a:p>
      </dgm:t>
    </dgm:pt>
    <dgm:pt modelId="{B3B9289B-310D-4A6E-B919-A0A1B5003BDF}" type="sibTrans" cxnId="{09BE76DA-FBBA-43D5-8DC6-D5F779B9AEA5}">
      <dgm:prSet/>
      <dgm:spPr/>
      <dgm:t>
        <a:bodyPr/>
        <a:lstStyle/>
        <a:p>
          <a:endParaRPr lang="en-US"/>
        </a:p>
      </dgm:t>
    </dgm:pt>
    <dgm:pt modelId="{6D2A4F97-80E4-4EF8-883D-0676835D507A}">
      <dgm:prSet phldrT="[Text]"/>
      <dgm:spPr>
        <a:gradFill rotWithShape="0">
          <a:gsLst>
            <a:gs pos="0">
              <a:schemeClr val="accent2">
                <a:lumMod val="75000"/>
              </a:schemeClr>
            </a:gs>
            <a:gs pos="80000">
              <a:schemeClr val="accent2">
                <a:lumMod val="60000"/>
                <a:lumOff val="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en-US" dirty="0" smtClean="0"/>
            <a:t>Team BI</a:t>
          </a:r>
          <a:endParaRPr lang="en-US" dirty="0"/>
        </a:p>
      </dgm:t>
    </dgm:pt>
    <dgm:pt modelId="{63249F6E-B631-4A29-B702-16FCC55BB08A}" type="parTrans" cxnId="{05EFEA3D-4EF0-4809-A126-E2DD5A9B3799}">
      <dgm:prSet/>
      <dgm:spPr/>
      <dgm:t>
        <a:bodyPr/>
        <a:lstStyle/>
        <a:p>
          <a:endParaRPr lang="en-US"/>
        </a:p>
      </dgm:t>
    </dgm:pt>
    <dgm:pt modelId="{8D24B4E5-3575-4ACB-A7D5-64C10B0093C7}" type="sibTrans" cxnId="{05EFEA3D-4EF0-4809-A126-E2DD5A9B3799}">
      <dgm:prSet/>
      <dgm:spPr/>
      <dgm:t>
        <a:bodyPr/>
        <a:lstStyle/>
        <a:p>
          <a:endParaRPr lang="en-US"/>
        </a:p>
      </dgm:t>
    </dgm:pt>
    <dgm:pt modelId="{924FBF9E-1B22-413D-B9BD-ED469E3A0ABA}">
      <dgm:prSet phldrT="[Text]"/>
      <dgm:spPr>
        <a:gradFill rotWithShape="0">
          <a:gsLst>
            <a:gs pos="0">
              <a:schemeClr val="accent5">
                <a:lumMod val="25000"/>
              </a:schemeClr>
            </a:gs>
            <a:gs pos="80000">
              <a:schemeClr val="accent5">
                <a:lumMod val="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en-US" dirty="0" smtClean="0"/>
            <a:t>Enterprise</a:t>
          </a:r>
          <a:endParaRPr lang="en-US" dirty="0"/>
        </a:p>
      </dgm:t>
    </dgm:pt>
    <dgm:pt modelId="{E5A8C04C-806F-4FD6-ABA9-8912B62DC5EB}" type="parTrans" cxnId="{8A2594C0-EF5B-454E-82F8-5F5619B9BFDE}">
      <dgm:prSet/>
      <dgm:spPr/>
      <dgm:t>
        <a:bodyPr/>
        <a:lstStyle/>
        <a:p>
          <a:endParaRPr lang="en-US"/>
        </a:p>
      </dgm:t>
    </dgm:pt>
    <dgm:pt modelId="{0B10D26F-1621-486B-98E7-473D030ECBEB}" type="sibTrans" cxnId="{8A2594C0-EF5B-454E-82F8-5F5619B9BFDE}">
      <dgm:prSet/>
      <dgm:spPr/>
      <dgm:t>
        <a:bodyPr/>
        <a:lstStyle/>
        <a:p>
          <a:endParaRPr lang="en-US"/>
        </a:p>
      </dgm:t>
    </dgm:pt>
    <dgm:pt modelId="{BB45461D-3A15-4989-ACAD-12866F26EE5A}">
      <dgm:prSet phldrT="[Text]"/>
      <dgm:spPr>
        <a:gradFill rotWithShape="0">
          <a:gsLst>
            <a:gs pos="0">
              <a:schemeClr val="accent6">
                <a:lumMod val="75000"/>
              </a:schemeClr>
            </a:gs>
            <a:gs pos="80000">
              <a:schemeClr val="accent6">
                <a:lumMod val="60000"/>
                <a:lumOff val="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en-US" dirty="0" smtClean="0"/>
            <a:t>World Class</a:t>
          </a:r>
          <a:endParaRPr lang="en-US" dirty="0"/>
        </a:p>
      </dgm:t>
    </dgm:pt>
    <dgm:pt modelId="{2A189D20-B70E-411B-AFF2-3E0B40EDAC66}" type="parTrans" cxnId="{ACCF3230-4E75-4EF3-AD20-B3B0EF13B697}">
      <dgm:prSet/>
      <dgm:spPr/>
      <dgm:t>
        <a:bodyPr/>
        <a:lstStyle/>
        <a:p>
          <a:endParaRPr lang="en-US"/>
        </a:p>
      </dgm:t>
    </dgm:pt>
    <dgm:pt modelId="{6D4B67B6-DDA9-4E11-9F72-C221110BAB35}" type="sibTrans" cxnId="{ACCF3230-4E75-4EF3-AD20-B3B0EF13B697}">
      <dgm:prSet/>
      <dgm:spPr/>
      <dgm:t>
        <a:bodyPr/>
        <a:lstStyle/>
        <a:p>
          <a:endParaRPr lang="en-US"/>
        </a:p>
      </dgm:t>
    </dgm:pt>
    <dgm:pt modelId="{C5FFFC76-7A15-49E5-A072-3B51825A8A87}" type="pres">
      <dgm:prSet presAssocID="{A6C9EB57-6D53-45C1-9B4E-FE98BE4ED199}" presName="Name0" presStyleCnt="0">
        <dgm:presLayoutVars>
          <dgm:dir/>
          <dgm:resizeHandles val="exact"/>
        </dgm:presLayoutVars>
      </dgm:prSet>
      <dgm:spPr/>
    </dgm:pt>
    <dgm:pt modelId="{1F2FCA14-BC30-4F56-B051-7E6080569604}" type="pres">
      <dgm:prSet presAssocID="{F58BD388-FF9F-43CD-BB59-0BED76916451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E612ED-E403-4468-B7E9-F5C8C2E956D6}" type="pres">
      <dgm:prSet presAssocID="{B3B9289B-310D-4A6E-B919-A0A1B5003BDF}" presName="parSpace" presStyleCnt="0"/>
      <dgm:spPr/>
    </dgm:pt>
    <dgm:pt modelId="{49193A28-3655-4569-BEB9-031A0FE69B26}" type="pres">
      <dgm:prSet presAssocID="{6D2A4F97-80E4-4EF8-883D-0676835D507A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64FB72-719E-48BE-BCB0-A0762C4E082D}" type="pres">
      <dgm:prSet presAssocID="{8D24B4E5-3575-4ACB-A7D5-64C10B0093C7}" presName="parSpace" presStyleCnt="0"/>
      <dgm:spPr/>
    </dgm:pt>
    <dgm:pt modelId="{BF9A4AD5-7884-4869-B772-B151C86D03E4}" type="pres">
      <dgm:prSet presAssocID="{924FBF9E-1B22-413D-B9BD-ED469E3A0ABA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9C83B4-07A8-43A5-916A-688D0B6B4BE0}" type="pres">
      <dgm:prSet presAssocID="{0B10D26F-1621-486B-98E7-473D030ECBEB}" presName="parSpace" presStyleCnt="0"/>
      <dgm:spPr/>
    </dgm:pt>
    <dgm:pt modelId="{24E624E7-E968-40D6-B27C-D7C2AB49C69C}" type="pres">
      <dgm:prSet presAssocID="{BB45461D-3A15-4989-ACAD-12866F26EE5A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E979F21-EED2-4285-AEF8-E760E0514DE9}" type="presOf" srcId="{6D2A4F97-80E4-4EF8-883D-0676835D507A}" destId="{49193A28-3655-4569-BEB9-031A0FE69B26}" srcOrd="0" destOrd="0" presId="urn:microsoft.com/office/officeart/2005/8/layout/hChevron3"/>
    <dgm:cxn modelId="{6382EF19-9C17-4D1F-9342-A8B727B32D13}" type="presOf" srcId="{F58BD388-FF9F-43CD-BB59-0BED76916451}" destId="{1F2FCA14-BC30-4F56-B051-7E6080569604}" srcOrd="0" destOrd="0" presId="urn:microsoft.com/office/officeart/2005/8/layout/hChevron3"/>
    <dgm:cxn modelId="{C89FC9E0-C9B0-4E14-9B2D-5554E2E7BADF}" type="presOf" srcId="{924FBF9E-1B22-413D-B9BD-ED469E3A0ABA}" destId="{BF9A4AD5-7884-4869-B772-B151C86D03E4}" srcOrd="0" destOrd="0" presId="urn:microsoft.com/office/officeart/2005/8/layout/hChevron3"/>
    <dgm:cxn modelId="{D5BF51A0-EF20-447F-85BE-F6DE481E8932}" type="presOf" srcId="{A6C9EB57-6D53-45C1-9B4E-FE98BE4ED199}" destId="{C5FFFC76-7A15-49E5-A072-3B51825A8A87}" srcOrd="0" destOrd="0" presId="urn:microsoft.com/office/officeart/2005/8/layout/hChevron3"/>
    <dgm:cxn modelId="{ACCF3230-4E75-4EF3-AD20-B3B0EF13B697}" srcId="{A6C9EB57-6D53-45C1-9B4E-FE98BE4ED199}" destId="{BB45461D-3A15-4989-ACAD-12866F26EE5A}" srcOrd="3" destOrd="0" parTransId="{2A189D20-B70E-411B-AFF2-3E0B40EDAC66}" sibTransId="{6D4B67B6-DDA9-4E11-9F72-C221110BAB35}"/>
    <dgm:cxn modelId="{09BE76DA-FBBA-43D5-8DC6-D5F779B9AEA5}" srcId="{A6C9EB57-6D53-45C1-9B4E-FE98BE4ED199}" destId="{F58BD388-FF9F-43CD-BB59-0BED76916451}" srcOrd="0" destOrd="0" parTransId="{2ACCCCA6-917F-4E13-A7E1-0A02FD27D943}" sibTransId="{B3B9289B-310D-4A6E-B919-A0A1B5003BDF}"/>
    <dgm:cxn modelId="{8A2594C0-EF5B-454E-82F8-5F5619B9BFDE}" srcId="{A6C9EB57-6D53-45C1-9B4E-FE98BE4ED199}" destId="{924FBF9E-1B22-413D-B9BD-ED469E3A0ABA}" srcOrd="2" destOrd="0" parTransId="{E5A8C04C-806F-4FD6-ABA9-8912B62DC5EB}" sibTransId="{0B10D26F-1621-486B-98E7-473D030ECBEB}"/>
    <dgm:cxn modelId="{05EFEA3D-4EF0-4809-A126-E2DD5A9B3799}" srcId="{A6C9EB57-6D53-45C1-9B4E-FE98BE4ED199}" destId="{6D2A4F97-80E4-4EF8-883D-0676835D507A}" srcOrd="1" destOrd="0" parTransId="{63249F6E-B631-4A29-B702-16FCC55BB08A}" sibTransId="{8D24B4E5-3575-4ACB-A7D5-64C10B0093C7}"/>
    <dgm:cxn modelId="{5CB418AE-ED30-48E6-962A-6D116E769691}" type="presOf" srcId="{BB45461D-3A15-4989-ACAD-12866F26EE5A}" destId="{24E624E7-E968-40D6-B27C-D7C2AB49C69C}" srcOrd="0" destOrd="0" presId="urn:microsoft.com/office/officeart/2005/8/layout/hChevron3"/>
    <dgm:cxn modelId="{370E4CB4-0A48-4BA9-B464-B24B92BAA7C2}" type="presParOf" srcId="{C5FFFC76-7A15-49E5-A072-3B51825A8A87}" destId="{1F2FCA14-BC30-4F56-B051-7E6080569604}" srcOrd="0" destOrd="0" presId="urn:microsoft.com/office/officeart/2005/8/layout/hChevron3"/>
    <dgm:cxn modelId="{D728ACEB-9FF5-4782-8787-21490795FCFD}" type="presParOf" srcId="{C5FFFC76-7A15-49E5-A072-3B51825A8A87}" destId="{A1E612ED-E403-4468-B7E9-F5C8C2E956D6}" srcOrd="1" destOrd="0" presId="urn:microsoft.com/office/officeart/2005/8/layout/hChevron3"/>
    <dgm:cxn modelId="{CC984DBF-BA67-4C21-A276-7EC34EDAD097}" type="presParOf" srcId="{C5FFFC76-7A15-49E5-A072-3B51825A8A87}" destId="{49193A28-3655-4569-BEB9-031A0FE69B26}" srcOrd="2" destOrd="0" presId="urn:microsoft.com/office/officeart/2005/8/layout/hChevron3"/>
    <dgm:cxn modelId="{E7285251-F380-445E-BDE1-905871A747D4}" type="presParOf" srcId="{C5FFFC76-7A15-49E5-A072-3B51825A8A87}" destId="{2064FB72-719E-48BE-BCB0-A0762C4E082D}" srcOrd="3" destOrd="0" presId="urn:microsoft.com/office/officeart/2005/8/layout/hChevron3"/>
    <dgm:cxn modelId="{A07EF8D7-956B-4C4C-97D6-51E4134A966F}" type="presParOf" srcId="{C5FFFC76-7A15-49E5-A072-3B51825A8A87}" destId="{BF9A4AD5-7884-4869-B772-B151C86D03E4}" srcOrd="4" destOrd="0" presId="urn:microsoft.com/office/officeart/2005/8/layout/hChevron3"/>
    <dgm:cxn modelId="{38AD9EE3-582F-45A9-AFF4-3575F510BDCF}" type="presParOf" srcId="{C5FFFC76-7A15-49E5-A072-3B51825A8A87}" destId="{5A9C83B4-07A8-43A5-916A-688D0B6B4BE0}" srcOrd="5" destOrd="0" presId="urn:microsoft.com/office/officeart/2005/8/layout/hChevron3"/>
    <dgm:cxn modelId="{B99A7B1E-2C3D-41F3-95FC-C3ACEB47F8AA}" type="presParOf" srcId="{C5FFFC76-7A15-49E5-A072-3B51825A8A87}" destId="{24E624E7-E968-40D6-B27C-D7C2AB49C69C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E1920F3-C4C5-4139-82BA-537A320006C6}" type="doc">
      <dgm:prSet loTypeId="urn:microsoft.com/office/officeart/2005/8/layout/h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5B3410B-BB68-4189-9385-983FE79C9DE8}">
      <dgm:prSet phldrT="[Text]"/>
      <dgm:spPr/>
      <dgm:t>
        <a:bodyPr/>
        <a:lstStyle/>
        <a:p>
          <a:r>
            <a:rPr lang="en-US" dirty="0" smtClean="0"/>
            <a:t>ETL</a:t>
          </a:r>
          <a:endParaRPr lang="en-US" dirty="0"/>
        </a:p>
      </dgm:t>
    </dgm:pt>
    <dgm:pt modelId="{2DA4646D-8C4F-4620-91FE-98FC09E1FA06}" type="parTrans" cxnId="{6D1910C1-BC90-46D6-AAF3-FF0ECE78082A}">
      <dgm:prSet/>
      <dgm:spPr/>
      <dgm:t>
        <a:bodyPr/>
        <a:lstStyle/>
        <a:p>
          <a:endParaRPr lang="en-US"/>
        </a:p>
      </dgm:t>
    </dgm:pt>
    <dgm:pt modelId="{F3148CBF-E7C8-43DF-8121-A5091E7A5335}" type="sibTrans" cxnId="{6D1910C1-BC90-46D6-AAF3-FF0ECE78082A}">
      <dgm:prSet/>
      <dgm:spPr/>
      <dgm:t>
        <a:bodyPr/>
        <a:lstStyle/>
        <a:p>
          <a:endParaRPr lang="en-US"/>
        </a:p>
      </dgm:t>
    </dgm:pt>
    <dgm:pt modelId="{8961780D-8C1B-491E-85D8-013A31771F03}">
      <dgm:prSet phldrT="[Text]"/>
      <dgm:spPr/>
      <dgm:t>
        <a:bodyPr/>
        <a:lstStyle/>
        <a:p>
          <a:r>
            <a:rPr lang="en-US" dirty="0" smtClean="0"/>
            <a:t>SSIS</a:t>
          </a:r>
          <a:endParaRPr lang="en-US" dirty="0"/>
        </a:p>
      </dgm:t>
    </dgm:pt>
    <dgm:pt modelId="{DFA1C8D0-319D-41C1-9728-C9DA8E61FC40}" type="parTrans" cxnId="{211B9E34-C410-4C67-9343-A82F609B37BF}">
      <dgm:prSet/>
      <dgm:spPr/>
      <dgm:t>
        <a:bodyPr/>
        <a:lstStyle/>
        <a:p>
          <a:endParaRPr lang="en-US"/>
        </a:p>
      </dgm:t>
    </dgm:pt>
    <dgm:pt modelId="{C4B02F35-506A-411C-BD07-7297002B6247}" type="sibTrans" cxnId="{211B9E34-C410-4C67-9343-A82F609B37BF}">
      <dgm:prSet/>
      <dgm:spPr/>
      <dgm:t>
        <a:bodyPr/>
        <a:lstStyle/>
        <a:p>
          <a:endParaRPr lang="en-US"/>
        </a:p>
      </dgm:t>
    </dgm:pt>
    <dgm:pt modelId="{EC949C4A-BF2A-4196-A993-4DDFACD57ADC}">
      <dgm:prSet phldrT="[Text]"/>
      <dgm:spPr/>
      <dgm:t>
        <a:bodyPr/>
        <a:lstStyle/>
        <a:p>
          <a:r>
            <a:rPr lang="en-US" dirty="0" smtClean="0"/>
            <a:t>Informatica</a:t>
          </a:r>
          <a:endParaRPr lang="en-US" dirty="0"/>
        </a:p>
      </dgm:t>
    </dgm:pt>
    <dgm:pt modelId="{BE8D27DD-3732-470F-80C8-F6CBCD15A014}" type="parTrans" cxnId="{68023913-3DB2-4437-897C-61AA27385F82}">
      <dgm:prSet/>
      <dgm:spPr/>
      <dgm:t>
        <a:bodyPr/>
        <a:lstStyle/>
        <a:p>
          <a:endParaRPr lang="en-US"/>
        </a:p>
      </dgm:t>
    </dgm:pt>
    <dgm:pt modelId="{55906B6E-7899-42FE-B8C8-DA57EB820D9B}" type="sibTrans" cxnId="{68023913-3DB2-4437-897C-61AA27385F82}">
      <dgm:prSet/>
      <dgm:spPr/>
      <dgm:t>
        <a:bodyPr/>
        <a:lstStyle/>
        <a:p>
          <a:endParaRPr lang="en-US"/>
        </a:p>
      </dgm:t>
    </dgm:pt>
    <dgm:pt modelId="{5A270713-F91A-425C-813B-2874B4D6B0EA}">
      <dgm:prSet phldrT="[Text]"/>
      <dgm:spPr/>
      <dgm:t>
        <a:bodyPr/>
        <a:lstStyle/>
        <a:p>
          <a:r>
            <a:rPr lang="en-US" dirty="0" smtClean="0"/>
            <a:t>Data Modeling</a:t>
          </a:r>
          <a:endParaRPr lang="en-US" dirty="0"/>
        </a:p>
      </dgm:t>
    </dgm:pt>
    <dgm:pt modelId="{94F2B597-4C1C-48B9-A60A-1BBD0BBB7A88}" type="parTrans" cxnId="{F30E12FE-078D-4044-8706-7878BADE4CEC}">
      <dgm:prSet/>
      <dgm:spPr/>
      <dgm:t>
        <a:bodyPr/>
        <a:lstStyle/>
        <a:p>
          <a:endParaRPr lang="en-US"/>
        </a:p>
      </dgm:t>
    </dgm:pt>
    <dgm:pt modelId="{C62EDDA8-09AE-4B6F-8B7F-9DF9ADE7FB2D}" type="sibTrans" cxnId="{F30E12FE-078D-4044-8706-7878BADE4CEC}">
      <dgm:prSet/>
      <dgm:spPr/>
      <dgm:t>
        <a:bodyPr/>
        <a:lstStyle/>
        <a:p>
          <a:endParaRPr lang="en-US"/>
        </a:p>
      </dgm:t>
    </dgm:pt>
    <dgm:pt modelId="{71834448-97A6-4679-A0AC-85B4C0F02CB6}">
      <dgm:prSet phldrT="[Text]"/>
      <dgm:spPr/>
      <dgm:t>
        <a:bodyPr/>
        <a:lstStyle/>
        <a:p>
          <a:r>
            <a:rPr lang="en-US" dirty="0" smtClean="0"/>
            <a:t>OLAP</a:t>
          </a:r>
          <a:endParaRPr lang="en-US" dirty="0"/>
        </a:p>
      </dgm:t>
    </dgm:pt>
    <dgm:pt modelId="{9E1590B9-725D-443F-B059-C4B121A19673}" type="parTrans" cxnId="{D040D6C1-8436-49AB-9334-7C6827564CDF}">
      <dgm:prSet/>
      <dgm:spPr/>
      <dgm:t>
        <a:bodyPr/>
        <a:lstStyle/>
        <a:p>
          <a:endParaRPr lang="en-US"/>
        </a:p>
      </dgm:t>
    </dgm:pt>
    <dgm:pt modelId="{C3B01219-8061-4334-9709-37970CB5016A}" type="sibTrans" cxnId="{D040D6C1-8436-49AB-9334-7C6827564CDF}">
      <dgm:prSet/>
      <dgm:spPr/>
      <dgm:t>
        <a:bodyPr/>
        <a:lstStyle/>
        <a:p>
          <a:endParaRPr lang="en-US"/>
        </a:p>
      </dgm:t>
    </dgm:pt>
    <dgm:pt modelId="{627A73E1-ED10-4EFE-904E-B781D04D67F9}">
      <dgm:prSet phldrT="[Text]"/>
      <dgm:spPr/>
      <dgm:t>
        <a:bodyPr/>
        <a:lstStyle/>
        <a:p>
          <a:r>
            <a:rPr lang="en-US" dirty="0" smtClean="0"/>
            <a:t>PowerPivot</a:t>
          </a:r>
          <a:endParaRPr lang="en-US" dirty="0"/>
        </a:p>
      </dgm:t>
    </dgm:pt>
    <dgm:pt modelId="{111E4F4E-993A-49B0-B1D8-4ECBF032599D}" type="parTrans" cxnId="{8CDB7F9D-478A-4300-B754-7E06B4E4C487}">
      <dgm:prSet/>
      <dgm:spPr/>
      <dgm:t>
        <a:bodyPr/>
        <a:lstStyle/>
        <a:p>
          <a:endParaRPr lang="en-US"/>
        </a:p>
      </dgm:t>
    </dgm:pt>
    <dgm:pt modelId="{A72921FF-EA92-4A15-9F74-61AEAA949859}" type="sibTrans" cxnId="{8CDB7F9D-478A-4300-B754-7E06B4E4C487}">
      <dgm:prSet/>
      <dgm:spPr/>
      <dgm:t>
        <a:bodyPr/>
        <a:lstStyle/>
        <a:p>
          <a:endParaRPr lang="en-US"/>
        </a:p>
      </dgm:t>
    </dgm:pt>
    <dgm:pt modelId="{34F55F33-1AC7-4026-8A2C-FADBBB3B308C}">
      <dgm:prSet phldrT="[Text]"/>
      <dgm:spPr/>
      <dgm:t>
        <a:bodyPr/>
        <a:lstStyle/>
        <a:p>
          <a:r>
            <a:rPr lang="en-US" dirty="0" smtClean="0"/>
            <a:t>Reporting</a:t>
          </a:r>
          <a:endParaRPr lang="en-US" dirty="0"/>
        </a:p>
      </dgm:t>
    </dgm:pt>
    <dgm:pt modelId="{044BB895-C9A6-424B-A5F8-9EF1D4257849}" type="parTrans" cxnId="{C5614913-6B95-4EAE-A2B8-C001621EA5BE}">
      <dgm:prSet/>
      <dgm:spPr/>
      <dgm:t>
        <a:bodyPr/>
        <a:lstStyle/>
        <a:p>
          <a:endParaRPr lang="en-US"/>
        </a:p>
      </dgm:t>
    </dgm:pt>
    <dgm:pt modelId="{7827F6CF-4F72-4A05-B2D0-28D7F2F19E9D}" type="sibTrans" cxnId="{C5614913-6B95-4EAE-A2B8-C001621EA5BE}">
      <dgm:prSet/>
      <dgm:spPr/>
      <dgm:t>
        <a:bodyPr/>
        <a:lstStyle/>
        <a:p>
          <a:endParaRPr lang="en-US"/>
        </a:p>
      </dgm:t>
    </dgm:pt>
    <dgm:pt modelId="{E5446691-919C-4178-9C2C-64CA338719EB}">
      <dgm:prSet phldrT="[Text]"/>
      <dgm:spPr/>
      <dgm:t>
        <a:bodyPr/>
        <a:lstStyle/>
        <a:p>
          <a:r>
            <a:rPr lang="en-US" dirty="0" smtClean="0"/>
            <a:t>Excel</a:t>
          </a:r>
          <a:endParaRPr lang="en-US" dirty="0"/>
        </a:p>
      </dgm:t>
    </dgm:pt>
    <dgm:pt modelId="{1AFE3262-11A3-4C9C-BD99-A0D6A705F1D5}" type="parTrans" cxnId="{053BEB31-325D-4E52-AF2F-62E6286D943D}">
      <dgm:prSet/>
      <dgm:spPr/>
      <dgm:t>
        <a:bodyPr/>
        <a:lstStyle/>
        <a:p>
          <a:endParaRPr lang="en-US"/>
        </a:p>
      </dgm:t>
    </dgm:pt>
    <dgm:pt modelId="{F39A8257-A3B4-4A84-AF52-36670FAB0953}" type="sibTrans" cxnId="{053BEB31-325D-4E52-AF2F-62E6286D943D}">
      <dgm:prSet/>
      <dgm:spPr/>
      <dgm:t>
        <a:bodyPr/>
        <a:lstStyle/>
        <a:p>
          <a:endParaRPr lang="en-US"/>
        </a:p>
      </dgm:t>
    </dgm:pt>
    <dgm:pt modelId="{6CA79C62-FECE-4E46-94A4-C4E275F23424}">
      <dgm:prSet phldrT="[Text]"/>
      <dgm:spPr/>
      <dgm:t>
        <a:bodyPr/>
        <a:lstStyle/>
        <a:p>
          <a:r>
            <a:rPr lang="en-US" dirty="0" smtClean="0"/>
            <a:t>Reporting Services</a:t>
          </a:r>
          <a:endParaRPr lang="en-US" dirty="0"/>
        </a:p>
      </dgm:t>
    </dgm:pt>
    <dgm:pt modelId="{9450DD79-D9F6-4D02-AF3C-6CC8E52C56EE}" type="parTrans" cxnId="{12472B10-11BA-4973-A7D4-28BF6A73CEB1}">
      <dgm:prSet/>
      <dgm:spPr/>
      <dgm:t>
        <a:bodyPr/>
        <a:lstStyle/>
        <a:p>
          <a:endParaRPr lang="en-US"/>
        </a:p>
      </dgm:t>
    </dgm:pt>
    <dgm:pt modelId="{464DFA03-956E-40A8-8C81-A7B54F9D6B04}" type="sibTrans" cxnId="{12472B10-11BA-4973-A7D4-28BF6A73CEB1}">
      <dgm:prSet/>
      <dgm:spPr/>
      <dgm:t>
        <a:bodyPr/>
        <a:lstStyle/>
        <a:p>
          <a:endParaRPr lang="en-US"/>
        </a:p>
      </dgm:t>
    </dgm:pt>
    <dgm:pt modelId="{450BF35A-D8AE-49C2-A29A-FE95B8AC2DBB}">
      <dgm:prSet phldrT="[Text]"/>
      <dgm:spPr/>
      <dgm:t>
        <a:bodyPr/>
        <a:lstStyle/>
        <a:p>
          <a:r>
            <a:rPr lang="en-US" dirty="0" smtClean="0"/>
            <a:t>Tabular</a:t>
          </a:r>
          <a:endParaRPr lang="en-US" dirty="0"/>
        </a:p>
      </dgm:t>
    </dgm:pt>
    <dgm:pt modelId="{3B6BF310-DC23-43AA-8F30-589C60BC58EA}" type="parTrans" cxnId="{6CFD7871-E545-46E0-9E86-1DAD9ADB7343}">
      <dgm:prSet/>
      <dgm:spPr/>
      <dgm:t>
        <a:bodyPr/>
        <a:lstStyle/>
        <a:p>
          <a:endParaRPr lang="en-US"/>
        </a:p>
      </dgm:t>
    </dgm:pt>
    <dgm:pt modelId="{080FB7D5-3BEA-493A-A435-2100550A7142}" type="sibTrans" cxnId="{6CFD7871-E545-46E0-9E86-1DAD9ADB7343}">
      <dgm:prSet/>
      <dgm:spPr/>
      <dgm:t>
        <a:bodyPr/>
        <a:lstStyle/>
        <a:p>
          <a:endParaRPr lang="en-US"/>
        </a:p>
      </dgm:t>
    </dgm:pt>
    <dgm:pt modelId="{6C290C1A-685B-4642-BCEC-1C77745ACBDC}">
      <dgm:prSet phldrT="[Text]"/>
      <dgm:spPr/>
      <dgm:t>
        <a:bodyPr/>
        <a:lstStyle/>
        <a:p>
          <a:r>
            <a:rPr lang="en-US" dirty="0" smtClean="0"/>
            <a:t>Power Query</a:t>
          </a:r>
          <a:endParaRPr lang="en-US" dirty="0"/>
        </a:p>
      </dgm:t>
    </dgm:pt>
    <dgm:pt modelId="{184317C3-7BBF-4705-B29F-10013B26627E}" type="parTrans" cxnId="{6FC1D340-5ED0-46AF-BA40-BF7E7F2B7A51}">
      <dgm:prSet/>
      <dgm:spPr/>
      <dgm:t>
        <a:bodyPr/>
        <a:lstStyle/>
        <a:p>
          <a:endParaRPr lang="en-US"/>
        </a:p>
      </dgm:t>
    </dgm:pt>
    <dgm:pt modelId="{E0AB6A0C-13B0-4307-AADC-9F6A8A6B6BD8}" type="sibTrans" cxnId="{6FC1D340-5ED0-46AF-BA40-BF7E7F2B7A51}">
      <dgm:prSet/>
      <dgm:spPr/>
      <dgm:t>
        <a:bodyPr/>
        <a:lstStyle/>
        <a:p>
          <a:endParaRPr lang="en-US"/>
        </a:p>
      </dgm:t>
    </dgm:pt>
    <dgm:pt modelId="{57C59714-F166-43BF-96B5-A7A7510352FB}">
      <dgm:prSet phldrT="[Text]"/>
      <dgm:spPr/>
      <dgm:t>
        <a:bodyPr/>
        <a:lstStyle/>
        <a:p>
          <a:r>
            <a:rPr lang="en-US" dirty="0" smtClean="0"/>
            <a:t>Tableau</a:t>
          </a:r>
          <a:endParaRPr lang="en-US" dirty="0"/>
        </a:p>
      </dgm:t>
    </dgm:pt>
    <dgm:pt modelId="{9C248748-73DD-477A-A327-AE5C1256CD43}" type="parTrans" cxnId="{D37F7687-675E-4E92-8C2F-4801F4EF0968}">
      <dgm:prSet/>
      <dgm:spPr/>
      <dgm:t>
        <a:bodyPr/>
        <a:lstStyle/>
        <a:p>
          <a:endParaRPr lang="en-US"/>
        </a:p>
      </dgm:t>
    </dgm:pt>
    <dgm:pt modelId="{EC93880B-4768-4CC7-B36B-A0DC9AB579F3}" type="sibTrans" cxnId="{D37F7687-675E-4E92-8C2F-4801F4EF0968}">
      <dgm:prSet/>
      <dgm:spPr/>
      <dgm:t>
        <a:bodyPr/>
        <a:lstStyle/>
        <a:p>
          <a:endParaRPr lang="en-US"/>
        </a:p>
      </dgm:t>
    </dgm:pt>
    <dgm:pt modelId="{339EF719-B989-4C07-B39E-C0E4FC602E31}">
      <dgm:prSet phldrT="[Text]"/>
      <dgm:spPr/>
      <dgm:t>
        <a:bodyPr/>
        <a:lstStyle/>
        <a:p>
          <a:r>
            <a:rPr lang="en-US" dirty="0" smtClean="0"/>
            <a:t>Analytics and Action</a:t>
          </a:r>
          <a:endParaRPr lang="en-US" dirty="0"/>
        </a:p>
      </dgm:t>
    </dgm:pt>
    <dgm:pt modelId="{6DB8CEEA-752C-42E8-90EC-4E3A5A64D50A}" type="parTrans" cxnId="{56D9EC28-C4FE-4BA6-AE65-5EBFC792ADC2}">
      <dgm:prSet/>
      <dgm:spPr/>
      <dgm:t>
        <a:bodyPr/>
        <a:lstStyle/>
        <a:p>
          <a:endParaRPr lang="en-US"/>
        </a:p>
      </dgm:t>
    </dgm:pt>
    <dgm:pt modelId="{FE4E72CB-9F32-4501-9919-EC1C401CBFB3}" type="sibTrans" cxnId="{56D9EC28-C4FE-4BA6-AE65-5EBFC792ADC2}">
      <dgm:prSet/>
      <dgm:spPr/>
      <dgm:t>
        <a:bodyPr/>
        <a:lstStyle/>
        <a:p>
          <a:endParaRPr lang="en-US"/>
        </a:p>
      </dgm:t>
    </dgm:pt>
    <dgm:pt modelId="{6226F1F0-F5FF-43AC-A2F6-31C78BF5B810}">
      <dgm:prSet phldrT="[Text]"/>
      <dgm:spPr/>
      <dgm:t>
        <a:bodyPr/>
        <a:lstStyle/>
        <a:p>
          <a:r>
            <a:rPr lang="en-US" dirty="0" smtClean="0"/>
            <a:t>Feedback loops for business</a:t>
          </a:r>
          <a:endParaRPr lang="en-US" dirty="0"/>
        </a:p>
      </dgm:t>
    </dgm:pt>
    <dgm:pt modelId="{696D1E10-59EE-45BB-BF5A-669C007077D5}" type="parTrans" cxnId="{9EC1637A-CB22-4D74-9D53-BBA9F92E400C}">
      <dgm:prSet/>
      <dgm:spPr/>
      <dgm:t>
        <a:bodyPr/>
        <a:lstStyle/>
        <a:p>
          <a:endParaRPr lang="en-US"/>
        </a:p>
      </dgm:t>
    </dgm:pt>
    <dgm:pt modelId="{1891428B-ECF0-4199-A9B9-F590056B922F}" type="sibTrans" cxnId="{9EC1637A-CB22-4D74-9D53-BBA9F92E400C}">
      <dgm:prSet/>
      <dgm:spPr/>
      <dgm:t>
        <a:bodyPr/>
        <a:lstStyle/>
        <a:p>
          <a:endParaRPr lang="en-US"/>
        </a:p>
      </dgm:t>
    </dgm:pt>
    <dgm:pt modelId="{10C6E6FC-8042-4821-918C-34A849158F3C}" type="pres">
      <dgm:prSet presAssocID="{AE1920F3-C4C5-4139-82BA-537A320006C6}" presName="Name0" presStyleCnt="0">
        <dgm:presLayoutVars>
          <dgm:dir/>
          <dgm:animLvl val="lvl"/>
          <dgm:resizeHandles val="exact"/>
        </dgm:presLayoutVars>
      </dgm:prSet>
      <dgm:spPr/>
    </dgm:pt>
    <dgm:pt modelId="{C47997D1-A3CD-4751-8DFC-A770194BEB7F}" type="pres">
      <dgm:prSet presAssocID="{B5B3410B-BB68-4189-9385-983FE79C9DE8}" presName="composite" presStyleCnt="0"/>
      <dgm:spPr/>
    </dgm:pt>
    <dgm:pt modelId="{A310422F-D127-49BA-AFD7-8FDB54B28816}" type="pres">
      <dgm:prSet presAssocID="{B5B3410B-BB68-4189-9385-983FE79C9DE8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F4F1EF-CCBA-49E6-8E81-3C3FD668EDE7}" type="pres">
      <dgm:prSet presAssocID="{B5B3410B-BB68-4189-9385-983FE79C9DE8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DD3EF9-B99C-4D8F-8197-7011A58F06FD}" type="pres">
      <dgm:prSet presAssocID="{F3148CBF-E7C8-43DF-8121-A5091E7A5335}" presName="space" presStyleCnt="0"/>
      <dgm:spPr/>
    </dgm:pt>
    <dgm:pt modelId="{23BEE6A0-7E85-4782-A39B-B6CE091407FF}" type="pres">
      <dgm:prSet presAssocID="{5A270713-F91A-425C-813B-2874B4D6B0EA}" presName="composite" presStyleCnt="0"/>
      <dgm:spPr/>
    </dgm:pt>
    <dgm:pt modelId="{BD72402F-F5F4-4A91-9330-AE35A818EBF5}" type="pres">
      <dgm:prSet presAssocID="{5A270713-F91A-425C-813B-2874B4D6B0EA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8C48C6-1394-43D4-A1E0-4163E3F3EB0D}" type="pres">
      <dgm:prSet presAssocID="{5A270713-F91A-425C-813B-2874B4D6B0EA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65DB0C-CB43-4693-9BE8-AC47A67B3BCB}" type="pres">
      <dgm:prSet presAssocID="{C62EDDA8-09AE-4B6F-8B7F-9DF9ADE7FB2D}" presName="space" presStyleCnt="0"/>
      <dgm:spPr/>
    </dgm:pt>
    <dgm:pt modelId="{95336173-FF0A-4719-8563-59751FA97F5C}" type="pres">
      <dgm:prSet presAssocID="{34F55F33-1AC7-4026-8A2C-FADBBB3B308C}" presName="composite" presStyleCnt="0"/>
      <dgm:spPr/>
    </dgm:pt>
    <dgm:pt modelId="{A22421F5-BA9E-4B67-BA68-923CB1D0B097}" type="pres">
      <dgm:prSet presAssocID="{34F55F33-1AC7-4026-8A2C-FADBBB3B308C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724750E5-4098-4363-9F35-EE41D9F7CDE6}" type="pres">
      <dgm:prSet presAssocID="{34F55F33-1AC7-4026-8A2C-FADBBB3B308C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C75623-36E4-45F6-A07B-25FC69010724}" type="pres">
      <dgm:prSet presAssocID="{7827F6CF-4F72-4A05-B2D0-28D7F2F19E9D}" presName="space" presStyleCnt="0"/>
      <dgm:spPr/>
    </dgm:pt>
    <dgm:pt modelId="{90062504-B748-424A-B5A4-4DEF111BFC7F}" type="pres">
      <dgm:prSet presAssocID="{339EF719-B989-4C07-B39E-C0E4FC602E31}" presName="composite" presStyleCnt="0"/>
      <dgm:spPr/>
    </dgm:pt>
    <dgm:pt modelId="{BEEAE1F8-E3F3-4257-959E-8AAE1AB91DED}" type="pres">
      <dgm:prSet presAssocID="{339EF719-B989-4C07-B39E-C0E4FC602E31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60519A-EA9F-4F98-AFFB-B1F0DFF6E21B}" type="pres">
      <dgm:prSet presAssocID="{339EF719-B989-4C07-B39E-C0E4FC602E31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37F7687-675E-4E92-8C2F-4801F4EF0968}" srcId="{34F55F33-1AC7-4026-8A2C-FADBBB3B308C}" destId="{57C59714-F166-43BF-96B5-A7A7510352FB}" srcOrd="2" destOrd="0" parTransId="{9C248748-73DD-477A-A327-AE5C1256CD43}" sibTransId="{EC93880B-4768-4CC7-B36B-A0DC9AB579F3}"/>
    <dgm:cxn modelId="{6CFD7871-E545-46E0-9E86-1DAD9ADB7343}" srcId="{5A270713-F91A-425C-813B-2874B4D6B0EA}" destId="{450BF35A-D8AE-49C2-A29A-FE95B8AC2DBB}" srcOrd="2" destOrd="0" parTransId="{3B6BF310-DC23-43AA-8F30-589C60BC58EA}" sibTransId="{080FB7D5-3BEA-493A-A435-2100550A7142}"/>
    <dgm:cxn modelId="{40E8599D-F7A2-450F-88D7-11C0145E29D1}" type="presOf" srcId="{8961780D-8C1B-491E-85D8-013A31771F03}" destId="{C4F4F1EF-CCBA-49E6-8E81-3C3FD668EDE7}" srcOrd="0" destOrd="0" presId="urn:microsoft.com/office/officeart/2005/8/layout/hList1"/>
    <dgm:cxn modelId="{A22EF028-F428-4B3F-9CAC-40DDD54A1CD5}" type="presOf" srcId="{AE1920F3-C4C5-4139-82BA-537A320006C6}" destId="{10C6E6FC-8042-4821-918C-34A849158F3C}" srcOrd="0" destOrd="0" presId="urn:microsoft.com/office/officeart/2005/8/layout/hList1"/>
    <dgm:cxn modelId="{648E1C72-104F-488F-B7A5-B6261E41E88E}" type="presOf" srcId="{6C290C1A-685B-4642-BCEC-1C77745ACBDC}" destId="{C4F4F1EF-CCBA-49E6-8E81-3C3FD668EDE7}" srcOrd="0" destOrd="2" presId="urn:microsoft.com/office/officeart/2005/8/layout/hList1"/>
    <dgm:cxn modelId="{339147B5-476E-4364-B047-747A25531475}" type="presOf" srcId="{34F55F33-1AC7-4026-8A2C-FADBBB3B308C}" destId="{A22421F5-BA9E-4B67-BA68-923CB1D0B097}" srcOrd="0" destOrd="0" presId="urn:microsoft.com/office/officeart/2005/8/layout/hList1"/>
    <dgm:cxn modelId="{8DBCA86D-D84E-4DEC-85CC-787A7EC679B0}" type="presOf" srcId="{B5B3410B-BB68-4189-9385-983FE79C9DE8}" destId="{A310422F-D127-49BA-AFD7-8FDB54B28816}" srcOrd="0" destOrd="0" presId="urn:microsoft.com/office/officeart/2005/8/layout/hList1"/>
    <dgm:cxn modelId="{C5614913-6B95-4EAE-A2B8-C001621EA5BE}" srcId="{AE1920F3-C4C5-4139-82BA-537A320006C6}" destId="{34F55F33-1AC7-4026-8A2C-FADBBB3B308C}" srcOrd="2" destOrd="0" parTransId="{044BB895-C9A6-424B-A5F8-9EF1D4257849}" sibTransId="{7827F6CF-4F72-4A05-B2D0-28D7F2F19E9D}"/>
    <dgm:cxn modelId="{6D1910C1-BC90-46D6-AAF3-FF0ECE78082A}" srcId="{AE1920F3-C4C5-4139-82BA-537A320006C6}" destId="{B5B3410B-BB68-4189-9385-983FE79C9DE8}" srcOrd="0" destOrd="0" parTransId="{2DA4646D-8C4F-4620-91FE-98FC09E1FA06}" sibTransId="{F3148CBF-E7C8-43DF-8121-A5091E7A5335}"/>
    <dgm:cxn modelId="{6FC1D340-5ED0-46AF-BA40-BF7E7F2B7A51}" srcId="{B5B3410B-BB68-4189-9385-983FE79C9DE8}" destId="{6C290C1A-685B-4642-BCEC-1C77745ACBDC}" srcOrd="2" destOrd="0" parTransId="{184317C3-7BBF-4705-B29F-10013B26627E}" sibTransId="{E0AB6A0C-13B0-4307-AADC-9F6A8A6B6BD8}"/>
    <dgm:cxn modelId="{211B9E34-C410-4C67-9343-A82F609B37BF}" srcId="{B5B3410B-BB68-4189-9385-983FE79C9DE8}" destId="{8961780D-8C1B-491E-85D8-013A31771F03}" srcOrd="0" destOrd="0" parTransId="{DFA1C8D0-319D-41C1-9728-C9DA8E61FC40}" sibTransId="{C4B02F35-506A-411C-BD07-7297002B6247}"/>
    <dgm:cxn modelId="{F30E12FE-078D-4044-8706-7878BADE4CEC}" srcId="{AE1920F3-C4C5-4139-82BA-537A320006C6}" destId="{5A270713-F91A-425C-813B-2874B4D6B0EA}" srcOrd="1" destOrd="0" parTransId="{94F2B597-4C1C-48B9-A60A-1BBD0BBB7A88}" sibTransId="{C62EDDA8-09AE-4B6F-8B7F-9DF9ADE7FB2D}"/>
    <dgm:cxn modelId="{053BEB31-325D-4E52-AF2F-62E6286D943D}" srcId="{34F55F33-1AC7-4026-8A2C-FADBBB3B308C}" destId="{E5446691-919C-4178-9C2C-64CA338719EB}" srcOrd="0" destOrd="0" parTransId="{1AFE3262-11A3-4C9C-BD99-A0D6A705F1D5}" sibTransId="{F39A8257-A3B4-4A84-AF52-36670FAB0953}"/>
    <dgm:cxn modelId="{1CDFA0F2-3E37-4CBE-8771-867614ADF191}" type="presOf" srcId="{339EF719-B989-4C07-B39E-C0E4FC602E31}" destId="{BEEAE1F8-E3F3-4257-959E-8AAE1AB91DED}" srcOrd="0" destOrd="0" presId="urn:microsoft.com/office/officeart/2005/8/layout/hList1"/>
    <dgm:cxn modelId="{5D95D2E2-95CF-4EB9-A1B5-0FB54D54BEEC}" type="presOf" srcId="{EC949C4A-BF2A-4196-A993-4DDFACD57ADC}" destId="{C4F4F1EF-CCBA-49E6-8E81-3C3FD668EDE7}" srcOrd="0" destOrd="1" presId="urn:microsoft.com/office/officeart/2005/8/layout/hList1"/>
    <dgm:cxn modelId="{75921B27-48E5-4003-AFC7-01EE465C5A10}" type="presOf" srcId="{627A73E1-ED10-4EFE-904E-B781D04D67F9}" destId="{618C48C6-1394-43D4-A1E0-4163E3F3EB0D}" srcOrd="0" destOrd="1" presId="urn:microsoft.com/office/officeart/2005/8/layout/hList1"/>
    <dgm:cxn modelId="{BDEB3018-63EA-477B-9313-72E429825D61}" type="presOf" srcId="{71834448-97A6-4679-A0AC-85B4C0F02CB6}" destId="{618C48C6-1394-43D4-A1E0-4163E3F3EB0D}" srcOrd="0" destOrd="0" presId="urn:microsoft.com/office/officeart/2005/8/layout/hList1"/>
    <dgm:cxn modelId="{7D357EDA-879D-4D20-8C44-271E76339A9C}" type="presOf" srcId="{6CA79C62-FECE-4E46-94A4-C4E275F23424}" destId="{724750E5-4098-4363-9F35-EE41D9F7CDE6}" srcOrd="0" destOrd="1" presId="urn:microsoft.com/office/officeart/2005/8/layout/hList1"/>
    <dgm:cxn modelId="{8CDB7F9D-478A-4300-B754-7E06B4E4C487}" srcId="{5A270713-F91A-425C-813B-2874B4D6B0EA}" destId="{627A73E1-ED10-4EFE-904E-B781D04D67F9}" srcOrd="1" destOrd="0" parTransId="{111E4F4E-993A-49B0-B1D8-4ECBF032599D}" sibTransId="{A72921FF-EA92-4A15-9F74-61AEAA949859}"/>
    <dgm:cxn modelId="{A7EBB800-C257-4B68-B3F9-ADF32230EF0F}" type="presOf" srcId="{5A270713-F91A-425C-813B-2874B4D6B0EA}" destId="{BD72402F-F5F4-4A91-9330-AE35A818EBF5}" srcOrd="0" destOrd="0" presId="urn:microsoft.com/office/officeart/2005/8/layout/hList1"/>
    <dgm:cxn modelId="{66882FE9-DE25-4A39-AF1F-9AF90C273DA1}" type="presOf" srcId="{E5446691-919C-4178-9C2C-64CA338719EB}" destId="{724750E5-4098-4363-9F35-EE41D9F7CDE6}" srcOrd="0" destOrd="0" presId="urn:microsoft.com/office/officeart/2005/8/layout/hList1"/>
    <dgm:cxn modelId="{68023913-3DB2-4437-897C-61AA27385F82}" srcId="{B5B3410B-BB68-4189-9385-983FE79C9DE8}" destId="{EC949C4A-BF2A-4196-A993-4DDFACD57ADC}" srcOrd="1" destOrd="0" parTransId="{BE8D27DD-3732-470F-80C8-F6CBCD15A014}" sibTransId="{55906B6E-7899-42FE-B8C8-DA57EB820D9B}"/>
    <dgm:cxn modelId="{06FE604B-F9C3-47E4-A785-AB3CABBD4E77}" type="presOf" srcId="{57C59714-F166-43BF-96B5-A7A7510352FB}" destId="{724750E5-4098-4363-9F35-EE41D9F7CDE6}" srcOrd="0" destOrd="2" presId="urn:microsoft.com/office/officeart/2005/8/layout/hList1"/>
    <dgm:cxn modelId="{5EE62C77-12C4-48CD-960C-26E0AB9DC8C9}" type="presOf" srcId="{450BF35A-D8AE-49C2-A29A-FE95B8AC2DBB}" destId="{618C48C6-1394-43D4-A1E0-4163E3F3EB0D}" srcOrd="0" destOrd="2" presId="urn:microsoft.com/office/officeart/2005/8/layout/hList1"/>
    <dgm:cxn modelId="{F9DE1400-A426-43F3-977C-2C08CD7EF2A4}" type="presOf" srcId="{6226F1F0-F5FF-43AC-A2F6-31C78BF5B810}" destId="{8D60519A-EA9F-4F98-AFFB-B1F0DFF6E21B}" srcOrd="0" destOrd="0" presId="urn:microsoft.com/office/officeart/2005/8/layout/hList1"/>
    <dgm:cxn modelId="{9EC1637A-CB22-4D74-9D53-BBA9F92E400C}" srcId="{339EF719-B989-4C07-B39E-C0E4FC602E31}" destId="{6226F1F0-F5FF-43AC-A2F6-31C78BF5B810}" srcOrd="0" destOrd="0" parTransId="{696D1E10-59EE-45BB-BF5A-669C007077D5}" sibTransId="{1891428B-ECF0-4199-A9B9-F590056B922F}"/>
    <dgm:cxn modelId="{56D9EC28-C4FE-4BA6-AE65-5EBFC792ADC2}" srcId="{AE1920F3-C4C5-4139-82BA-537A320006C6}" destId="{339EF719-B989-4C07-B39E-C0E4FC602E31}" srcOrd="3" destOrd="0" parTransId="{6DB8CEEA-752C-42E8-90EC-4E3A5A64D50A}" sibTransId="{FE4E72CB-9F32-4501-9919-EC1C401CBFB3}"/>
    <dgm:cxn modelId="{D040D6C1-8436-49AB-9334-7C6827564CDF}" srcId="{5A270713-F91A-425C-813B-2874B4D6B0EA}" destId="{71834448-97A6-4679-A0AC-85B4C0F02CB6}" srcOrd="0" destOrd="0" parTransId="{9E1590B9-725D-443F-B059-C4B121A19673}" sibTransId="{C3B01219-8061-4334-9709-37970CB5016A}"/>
    <dgm:cxn modelId="{12472B10-11BA-4973-A7D4-28BF6A73CEB1}" srcId="{34F55F33-1AC7-4026-8A2C-FADBBB3B308C}" destId="{6CA79C62-FECE-4E46-94A4-C4E275F23424}" srcOrd="1" destOrd="0" parTransId="{9450DD79-D9F6-4D02-AF3C-6CC8E52C56EE}" sibTransId="{464DFA03-956E-40A8-8C81-A7B54F9D6B04}"/>
    <dgm:cxn modelId="{36734768-5444-4DD2-9044-9DCEB9015A9C}" type="presParOf" srcId="{10C6E6FC-8042-4821-918C-34A849158F3C}" destId="{C47997D1-A3CD-4751-8DFC-A770194BEB7F}" srcOrd="0" destOrd="0" presId="urn:microsoft.com/office/officeart/2005/8/layout/hList1"/>
    <dgm:cxn modelId="{B70DAA88-F8B3-4CF6-8FC2-E6682396D62F}" type="presParOf" srcId="{C47997D1-A3CD-4751-8DFC-A770194BEB7F}" destId="{A310422F-D127-49BA-AFD7-8FDB54B28816}" srcOrd="0" destOrd="0" presId="urn:microsoft.com/office/officeart/2005/8/layout/hList1"/>
    <dgm:cxn modelId="{1D5D86A8-20DC-4759-AC37-3CC4939DD6EF}" type="presParOf" srcId="{C47997D1-A3CD-4751-8DFC-A770194BEB7F}" destId="{C4F4F1EF-CCBA-49E6-8E81-3C3FD668EDE7}" srcOrd="1" destOrd="0" presId="urn:microsoft.com/office/officeart/2005/8/layout/hList1"/>
    <dgm:cxn modelId="{DA0792C0-CB30-4AD9-AF89-E23691E12CA9}" type="presParOf" srcId="{10C6E6FC-8042-4821-918C-34A849158F3C}" destId="{95DD3EF9-B99C-4D8F-8197-7011A58F06FD}" srcOrd="1" destOrd="0" presId="urn:microsoft.com/office/officeart/2005/8/layout/hList1"/>
    <dgm:cxn modelId="{B49DAE92-5F98-4AB3-8467-E1DE43DD6C3E}" type="presParOf" srcId="{10C6E6FC-8042-4821-918C-34A849158F3C}" destId="{23BEE6A0-7E85-4782-A39B-B6CE091407FF}" srcOrd="2" destOrd="0" presId="urn:microsoft.com/office/officeart/2005/8/layout/hList1"/>
    <dgm:cxn modelId="{DF36A624-6F45-4FBC-B8C0-F09507558B8E}" type="presParOf" srcId="{23BEE6A0-7E85-4782-A39B-B6CE091407FF}" destId="{BD72402F-F5F4-4A91-9330-AE35A818EBF5}" srcOrd="0" destOrd="0" presId="urn:microsoft.com/office/officeart/2005/8/layout/hList1"/>
    <dgm:cxn modelId="{BF6816B1-923F-445E-BFF8-86E7F4FF0135}" type="presParOf" srcId="{23BEE6A0-7E85-4782-A39B-B6CE091407FF}" destId="{618C48C6-1394-43D4-A1E0-4163E3F3EB0D}" srcOrd="1" destOrd="0" presId="urn:microsoft.com/office/officeart/2005/8/layout/hList1"/>
    <dgm:cxn modelId="{CAFDA120-F2BF-4DE8-BCA4-5CECC75BE194}" type="presParOf" srcId="{10C6E6FC-8042-4821-918C-34A849158F3C}" destId="{0E65DB0C-CB43-4693-9BE8-AC47A67B3BCB}" srcOrd="3" destOrd="0" presId="urn:microsoft.com/office/officeart/2005/8/layout/hList1"/>
    <dgm:cxn modelId="{2C337F6B-1004-4264-8662-BD0F7FD2B334}" type="presParOf" srcId="{10C6E6FC-8042-4821-918C-34A849158F3C}" destId="{95336173-FF0A-4719-8563-59751FA97F5C}" srcOrd="4" destOrd="0" presId="urn:microsoft.com/office/officeart/2005/8/layout/hList1"/>
    <dgm:cxn modelId="{5F6EDBD8-5055-4838-853A-02A390A36A98}" type="presParOf" srcId="{95336173-FF0A-4719-8563-59751FA97F5C}" destId="{A22421F5-BA9E-4B67-BA68-923CB1D0B097}" srcOrd="0" destOrd="0" presId="urn:microsoft.com/office/officeart/2005/8/layout/hList1"/>
    <dgm:cxn modelId="{8E75FB5E-3695-4D4C-8DE0-9063D5FCA95A}" type="presParOf" srcId="{95336173-FF0A-4719-8563-59751FA97F5C}" destId="{724750E5-4098-4363-9F35-EE41D9F7CDE6}" srcOrd="1" destOrd="0" presId="urn:microsoft.com/office/officeart/2005/8/layout/hList1"/>
    <dgm:cxn modelId="{9843E74B-A2B1-4FF4-B827-9103424CA732}" type="presParOf" srcId="{10C6E6FC-8042-4821-918C-34A849158F3C}" destId="{6CC75623-36E4-45F6-A07B-25FC69010724}" srcOrd="5" destOrd="0" presId="urn:microsoft.com/office/officeart/2005/8/layout/hList1"/>
    <dgm:cxn modelId="{E42A4F90-4323-4DC3-BBB0-97F1A2DFC5FF}" type="presParOf" srcId="{10C6E6FC-8042-4821-918C-34A849158F3C}" destId="{90062504-B748-424A-B5A4-4DEF111BFC7F}" srcOrd="6" destOrd="0" presId="urn:microsoft.com/office/officeart/2005/8/layout/hList1"/>
    <dgm:cxn modelId="{C43EC3C8-CFB4-4635-B163-D390676D404B}" type="presParOf" srcId="{90062504-B748-424A-B5A4-4DEF111BFC7F}" destId="{BEEAE1F8-E3F3-4257-959E-8AAE1AB91DED}" srcOrd="0" destOrd="0" presId="urn:microsoft.com/office/officeart/2005/8/layout/hList1"/>
    <dgm:cxn modelId="{F3C43771-63FA-4719-A888-B7A8524A9A5F}" type="presParOf" srcId="{90062504-B748-424A-B5A4-4DEF111BFC7F}" destId="{8D60519A-EA9F-4F98-AFFB-B1F0DFF6E21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5CA545-6E53-4C88-82B4-1D54A1A41261}">
      <dsp:nvSpPr>
        <dsp:cNvPr id="0" name=""/>
        <dsp:cNvSpPr/>
      </dsp:nvSpPr>
      <dsp:spPr>
        <a:xfrm>
          <a:off x="3185052" y="1965852"/>
          <a:ext cx="1402295" cy="1402295"/>
        </a:xfrm>
        <a:prstGeom prst="ellipse">
          <a:avLst/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IT</a:t>
          </a:r>
          <a:endParaRPr lang="en-US" sz="4000" kern="1200" dirty="0"/>
        </a:p>
      </dsp:txBody>
      <dsp:txXfrm>
        <a:off x="3390413" y="2171213"/>
        <a:ext cx="991573" cy="991573"/>
      </dsp:txXfrm>
    </dsp:sp>
    <dsp:sp modelId="{F7946558-9C69-4221-BBC3-5E45FB87D17B}">
      <dsp:nvSpPr>
        <dsp:cNvPr id="0" name=""/>
        <dsp:cNvSpPr/>
      </dsp:nvSpPr>
      <dsp:spPr>
        <a:xfrm rot="16200000">
          <a:off x="3726719" y="3490498"/>
          <a:ext cx="296284" cy="358214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 w="9525" cap="flat" cmpd="sng" algn="ctr">
          <a:solidFill>
            <a:schemeClr val="bg1">
              <a:lumMod val="5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25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3771162" y="3606584"/>
        <a:ext cx="207399" cy="214928"/>
      </dsp:txXfrm>
    </dsp:sp>
    <dsp:sp modelId="{C6271DF4-650F-4D1F-AEE4-2286B474C37A}">
      <dsp:nvSpPr>
        <dsp:cNvPr id="0" name=""/>
        <dsp:cNvSpPr/>
      </dsp:nvSpPr>
      <dsp:spPr>
        <a:xfrm>
          <a:off x="3185052" y="4529"/>
          <a:ext cx="1402295" cy="1402295"/>
        </a:xfrm>
        <a:prstGeom prst="ellipse">
          <a:avLst/>
        </a:prstGeom>
        <a:solidFill>
          <a:srgbClr val="FF99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Warehouse</a:t>
          </a:r>
          <a:endParaRPr lang="en-US" sz="1400" kern="1200" dirty="0"/>
        </a:p>
      </dsp:txBody>
      <dsp:txXfrm>
        <a:off x="3390413" y="209890"/>
        <a:ext cx="991573" cy="991573"/>
      </dsp:txXfrm>
    </dsp:sp>
    <dsp:sp modelId="{AF317D77-09AD-4C02-A2EC-42A44C7FC39B}">
      <dsp:nvSpPr>
        <dsp:cNvPr id="0" name=""/>
        <dsp:cNvSpPr/>
      </dsp:nvSpPr>
      <dsp:spPr>
        <a:xfrm rot="19800000">
          <a:off x="2888349" y="2885929"/>
          <a:ext cx="296284" cy="476780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 w="9525" cap="flat" cmpd="sng" algn="ctr">
          <a:solidFill>
            <a:schemeClr val="bg1">
              <a:lumMod val="5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25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2894303" y="3003506"/>
        <a:ext cx="207399" cy="286068"/>
      </dsp:txXfrm>
    </dsp:sp>
    <dsp:sp modelId="{BC179FE8-EA2A-4C5E-B378-FF47D1E065A2}">
      <dsp:nvSpPr>
        <dsp:cNvPr id="0" name=""/>
        <dsp:cNvSpPr/>
      </dsp:nvSpPr>
      <dsp:spPr>
        <a:xfrm>
          <a:off x="4883607" y="985190"/>
          <a:ext cx="1402295" cy="1402295"/>
        </a:xfrm>
        <a:prstGeom prst="ellipse">
          <a:avLst/>
        </a:prstGeom>
        <a:solidFill>
          <a:srgbClr val="FF99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Sales</a:t>
          </a:r>
          <a:endParaRPr lang="en-US" sz="1400" kern="1200" dirty="0"/>
        </a:p>
      </dsp:txBody>
      <dsp:txXfrm>
        <a:off x="5088968" y="1190551"/>
        <a:ext cx="991573" cy="991573"/>
      </dsp:txXfrm>
    </dsp:sp>
    <dsp:sp modelId="{B173BF7E-AE29-457B-BE51-DAB35154FBF7}">
      <dsp:nvSpPr>
        <dsp:cNvPr id="0" name=""/>
        <dsp:cNvSpPr/>
      </dsp:nvSpPr>
      <dsp:spPr>
        <a:xfrm rot="1800000">
          <a:off x="2921850" y="1999505"/>
          <a:ext cx="296284" cy="476780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 w="9525" cap="flat" cmpd="sng" algn="ctr">
          <a:solidFill>
            <a:schemeClr val="bg1">
              <a:lumMod val="5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25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2927804" y="2072640"/>
        <a:ext cx="207399" cy="286068"/>
      </dsp:txXfrm>
    </dsp:sp>
    <dsp:sp modelId="{283580D6-C23E-4CC5-A632-F08F71D688A4}">
      <dsp:nvSpPr>
        <dsp:cNvPr id="0" name=""/>
        <dsp:cNvSpPr/>
      </dsp:nvSpPr>
      <dsp:spPr>
        <a:xfrm>
          <a:off x="4883607" y="2946513"/>
          <a:ext cx="1402295" cy="1402295"/>
        </a:xfrm>
        <a:prstGeom prst="ellipse">
          <a:avLst/>
        </a:prstGeom>
        <a:solidFill>
          <a:srgbClr val="FF99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Finance</a:t>
          </a:r>
          <a:endParaRPr lang="en-US" sz="1400" kern="1200" dirty="0"/>
        </a:p>
      </dsp:txBody>
      <dsp:txXfrm>
        <a:off x="5088968" y="3151874"/>
        <a:ext cx="991573" cy="991573"/>
      </dsp:txXfrm>
    </dsp:sp>
    <dsp:sp modelId="{57D9C406-0EBD-47E3-BD2D-6B6B2B96ABF8}">
      <dsp:nvSpPr>
        <dsp:cNvPr id="0" name=""/>
        <dsp:cNvSpPr/>
      </dsp:nvSpPr>
      <dsp:spPr>
        <a:xfrm rot="5400000">
          <a:off x="3719000" y="1490111"/>
          <a:ext cx="296284" cy="476780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 w="9525" cap="flat" cmpd="sng" algn="ctr">
          <a:solidFill>
            <a:schemeClr val="bg1">
              <a:lumMod val="5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25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3763443" y="1541025"/>
        <a:ext cx="207399" cy="286068"/>
      </dsp:txXfrm>
    </dsp:sp>
    <dsp:sp modelId="{2C2C1553-BCF3-454E-8166-504EBE0A87C0}">
      <dsp:nvSpPr>
        <dsp:cNvPr id="0" name=""/>
        <dsp:cNvSpPr/>
      </dsp:nvSpPr>
      <dsp:spPr>
        <a:xfrm>
          <a:off x="3185052" y="3927174"/>
          <a:ext cx="1402295" cy="1402295"/>
        </a:xfrm>
        <a:prstGeom prst="ellipse">
          <a:avLst/>
        </a:prstGeom>
        <a:solidFill>
          <a:srgbClr val="FF99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Business Process</a:t>
          </a:r>
          <a:endParaRPr lang="en-US" sz="1400" kern="1200" dirty="0"/>
        </a:p>
      </dsp:txBody>
      <dsp:txXfrm>
        <a:off x="3390413" y="4132535"/>
        <a:ext cx="991573" cy="991573"/>
      </dsp:txXfrm>
    </dsp:sp>
    <dsp:sp modelId="{5679CF34-8442-4397-856D-54664DEEFCF3}">
      <dsp:nvSpPr>
        <dsp:cNvPr id="0" name=""/>
        <dsp:cNvSpPr/>
      </dsp:nvSpPr>
      <dsp:spPr>
        <a:xfrm rot="9000000">
          <a:off x="4584249" y="1943073"/>
          <a:ext cx="296284" cy="476780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 w="9525" cap="flat" cmpd="sng" algn="ctr">
          <a:solidFill>
            <a:schemeClr val="bg1">
              <a:lumMod val="5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25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10800000">
        <a:off x="4667180" y="2016208"/>
        <a:ext cx="207399" cy="286068"/>
      </dsp:txXfrm>
    </dsp:sp>
    <dsp:sp modelId="{A70E222A-A1B4-4607-ADAB-4A3EDD907D13}">
      <dsp:nvSpPr>
        <dsp:cNvPr id="0" name=""/>
        <dsp:cNvSpPr/>
      </dsp:nvSpPr>
      <dsp:spPr>
        <a:xfrm>
          <a:off x="1486496" y="2946513"/>
          <a:ext cx="1402295" cy="1402295"/>
        </a:xfrm>
        <a:prstGeom prst="ellipse">
          <a:avLst/>
        </a:prstGeom>
        <a:solidFill>
          <a:srgbClr val="FF99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Call Center</a:t>
          </a:r>
        </a:p>
      </dsp:txBody>
      <dsp:txXfrm>
        <a:off x="1691857" y="3151874"/>
        <a:ext cx="991573" cy="991573"/>
      </dsp:txXfrm>
    </dsp:sp>
    <dsp:sp modelId="{DC936354-E93A-4C69-939E-118EB561AFAA}">
      <dsp:nvSpPr>
        <dsp:cNvPr id="0" name=""/>
        <dsp:cNvSpPr/>
      </dsp:nvSpPr>
      <dsp:spPr>
        <a:xfrm rot="12600000">
          <a:off x="4582427" y="2900037"/>
          <a:ext cx="296284" cy="476780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 w="9525" cap="flat" cmpd="sng" algn="ctr">
          <a:solidFill>
            <a:schemeClr val="bg1">
              <a:lumMod val="5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25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10800000">
        <a:off x="4665358" y="3017614"/>
        <a:ext cx="207399" cy="286068"/>
      </dsp:txXfrm>
    </dsp:sp>
    <dsp:sp modelId="{B5681541-891E-4C89-8BAE-EC8A4C62230D}">
      <dsp:nvSpPr>
        <dsp:cNvPr id="0" name=""/>
        <dsp:cNvSpPr/>
      </dsp:nvSpPr>
      <dsp:spPr>
        <a:xfrm>
          <a:off x="1486496" y="985190"/>
          <a:ext cx="1402295" cy="1402295"/>
        </a:xfrm>
        <a:prstGeom prst="ellipse">
          <a:avLst/>
        </a:prstGeom>
        <a:solidFill>
          <a:srgbClr val="FF99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Marketing</a:t>
          </a:r>
          <a:endParaRPr lang="en-US" sz="1400" kern="1200" dirty="0"/>
        </a:p>
      </dsp:txBody>
      <dsp:txXfrm>
        <a:off x="1691857" y="1190551"/>
        <a:ext cx="991573" cy="9915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5CA545-6E53-4C88-82B4-1D54A1A41261}">
      <dsp:nvSpPr>
        <dsp:cNvPr id="0" name=""/>
        <dsp:cNvSpPr/>
      </dsp:nvSpPr>
      <dsp:spPr>
        <a:xfrm>
          <a:off x="3185052" y="1965852"/>
          <a:ext cx="1402295" cy="1402295"/>
        </a:xfrm>
        <a:prstGeom prst="ellipse">
          <a:avLst/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IT</a:t>
          </a:r>
          <a:endParaRPr lang="en-US" sz="6300" kern="1200" dirty="0"/>
        </a:p>
      </dsp:txBody>
      <dsp:txXfrm>
        <a:off x="3390413" y="2171213"/>
        <a:ext cx="991573" cy="991573"/>
      </dsp:txXfrm>
    </dsp:sp>
    <dsp:sp modelId="{F7946558-9C69-4221-BBC3-5E45FB87D17B}">
      <dsp:nvSpPr>
        <dsp:cNvPr id="0" name=""/>
        <dsp:cNvSpPr/>
      </dsp:nvSpPr>
      <dsp:spPr>
        <a:xfrm rot="16200000">
          <a:off x="3726719" y="3490498"/>
          <a:ext cx="296284" cy="358214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 w="9525" cap="flat" cmpd="sng" algn="ctr">
          <a:solidFill>
            <a:schemeClr val="bg1">
              <a:lumMod val="5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25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3771162" y="3606584"/>
        <a:ext cx="207399" cy="214928"/>
      </dsp:txXfrm>
    </dsp:sp>
    <dsp:sp modelId="{C6271DF4-650F-4D1F-AEE4-2286B474C37A}">
      <dsp:nvSpPr>
        <dsp:cNvPr id="0" name=""/>
        <dsp:cNvSpPr/>
      </dsp:nvSpPr>
      <dsp:spPr>
        <a:xfrm>
          <a:off x="3185052" y="4529"/>
          <a:ext cx="1402295" cy="1402295"/>
        </a:xfrm>
        <a:prstGeom prst="ellipse">
          <a:avLst/>
        </a:prstGeom>
        <a:solidFill>
          <a:srgbClr val="FF99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Warehouse</a:t>
          </a:r>
          <a:endParaRPr lang="en-US" sz="1400" kern="1200" dirty="0"/>
        </a:p>
      </dsp:txBody>
      <dsp:txXfrm>
        <a:off x="3390413" y="209890"/>
        <a:ext cx="991573" cy="991573"/>
      </dsp:txXfrm>
    </dsp:sp>
    <dsp:sp modelId="{AF317D77-09AD-4C02-A2EC-42A44C7FC39B}">
      <dsp:nvSpPr>
        <dsp:cNvPr id="0" name=""/>
        <dsp:cNvSpPr/>
      </dsp:nvSpPr>
      <dsp:spPr>
        <a:xfrm rot="19800000">
          <a:off x="2888349" y="2885929"/>
          <a:ext cx="296284" cy="476780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 w="9525" cap="flat" cmpd="sng" algn="ctr">
          <a:solidFill>
            <a:schemeClr val="bg1">
              <a:lumMod val="5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25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2894303" y="3003506"/>
        <a:ext cx="207399" cy="286068"/>
      </dsp:txXfrm>
    </dsp:sp>
    <dsp:sp modelId="{BC179FE8-EA2A-4C5E-B378-FF47D1E065A2}">
      <dsp:nvSpPr>
        <dsp:cNvPr id="0" name=""/>
        <dsp:cNvSpPr/>
      </dsp:nvSpPr>
      <dsp:spPr>
        <a:xfrm>
          <a:off x="4883607" y="985190"/>
          <a:ext cx="1402295" cy="1402295"/>
        </a:xfrm>
        <a:prstGeom prst="ellipse">
          <a:avLst/>
        </a:prstGeom>
        <a:solidFill>
          <a:srgbClr val="FF99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Sales</a:t>
          </a:r>
          <a:endParaRPr lang="en-US" sz="1400" kern="1200" dirty="0"/>
        </a:p>
      </dsp:txBody>
      <dsp:txXfrm>
        <a:off x="5088968" y="1190551"/>
        <a:ext cx="991573" cy="991573"/>
      </dsp:txXfrm>
    </dsp:sp>
    <dsp:sp modelId="{B173BF7E-AE29-457B-BE51-DAB35154FBF7}">
      <dsp:nvSpPr>
        <dsp:cNvPr id="0" name=""/>
        <dsp:cNvSpPr/>
      </dsp:nvSpPr>
      <dsp:spPr>
        <a:xfrm rot="1804245">
          <a:off x="1943191" y="1647560"/>
          <a:ext cx="1207399" cy="476780"/>
        </a:xfrm>
        <a:prstGeom prst="rightArrow">
          <a:avLst>
            <a:gd name="adj1" fmla="val 60000"/>
            <a:gd name="adj2" fmla="val 50000"/>
          </a:avLst>
        </a:prstGeom>
        <a:solidFill>
          <a:schemeClr val="tx1">
            <a:alpha val="23000"/>
          </a:schemeClr>
        </a:solidFill>
        <a:ln w="9525" cap="flat" cmpd="sng" algn="ctr">
          <a:solidFill>
            <a:schemeClr val="bg1">
              <a:lumMod val="50000"/>
              <a:alpha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25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1952817" y="1707081"/>
        <a:ext cx="1064365" cy="286068"/>
      </dsp:txXfrm>
    </dsp:sp>
    <dsp:sp modelId="{283580D6-C23E-4CC5-A632-F08F71D688A4}">
      <dsp:nvSpPr>
        <dsp:cNvPr id="0" name=""/>
        <dsp:cNvSpPr/>
      </dsp:nvSpPr>
      <dsp:spPr>
        <a:xfrm>
          <a:off x="6370104" y="3809990"/>
          <a:ext cx="1402295" cy="1402295"/>
        </a:xfrm>
        <a:prstGeom prst="ellipse">
          <a:avLst/>
        </a:prstGeom>
        <a:solidFill>
          <a:srgbClr val="FF99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Finance</a:t>
          </a:r>
          <a:endParaRPr lang="en-US" sz="1400" kern="1200" dirty="0"/>
        </a:p>
      </dsp:txBody>
      <dsp:txXfrm>
        <a:off x="6575465" y="4015351"/>
        <a:ext cx="991573" cy="991573"/>
      </dsp:txXfrm>
    </dsp:sp>
    <dsp:sp modelId="{57D9C406-0EBD-47E3-BD2D-6B6B2B96ABF8}">
      <dsp:nvSpPr>
        <dsp:cNvPr id="0" name=""/>
        <dsp:cNvSpPr/>
      </dsp:nvSpPr>
      <dsp:spPr>
        <a:xfrm rot="5400000">
          <a:off x="3719000" y="1490111"/>
          <a:ext cx="296284" cy="476780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 w="9525" cap="flat" cmpd="sng" algn="ctr">
          <a:solidFill>
            <a:schemeClr val="bg1">
              <a:lumMod val="5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25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3763443" y="1541025"/>
        <a:ext cx="207399" cy="286068"/>
      </dsp:txXfrm>
    </dsp:sp>
    <dsp:sp modelId="{2C2C1553-BCF3-454E-8166-504EBE0A87C0}">
      <dsp:nvSpPr>
        <dsp:cNvPr id="0" name=""/>
        <dsp:cNvSpPr/>
      </dsp:nvSpPr>
      <dsp:spPr>
        <a:xfrm>
          <a:off x="3185052" y="3927174"/>
          <a:ext cx="1402295" cy="1402295"/>
        </a:xfrm>
        <a:prstGeom prst="ellipse">
          <a:avLst/>
        </a:prstGeom>
        <a:solidFill>
          <a:srgbClr val="FF99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Business Process</a:t>
          </a:r>
          <a:endParaRPr lang="en-US" sz="1400" kern="1200" dirty="0"/>
        </a:p>
      </dsp:txBody>
      <dsp:txXfrm>
        <a:off x="3390413" y="4132535"/>
        <a:ext cx="991573" cy="991573"/>
      </dsp:txXfrm>
    </dsp:sp>
    <dsp:sp modelId="{5679CF34-8442-4397-856D-54664DEEFCF3}">
      <dsp:nvSpPr>
        <dsp:cNvPr id="0" name=""/>
        <dsp:cNvSpPr/>
      </dsp:nvSpPr>
      <dsp:spPr>
        <a:xfrm rot="9000000">
          <a:off x="4584249" y="1943073"/>
          <a:ext cx="296284" cy="476780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 w="9525" cap="flat" cmpd="sng" algn="ctr">
          <a:solidFill>
            <a:schemeClr val="bg1">
              <a:lumMod val="5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25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10800000">
        <a:off x="4667180" y="2016208"/>
        <a:ext cx="207399" cy="286068"/>
      </dsp:txXfrm>
    </dsp:sp>
    <dsp:sp modelId="{A70E222A-A1B4-4607-ADAB-4A3EDD907D13}">
      <dsp:nvSpPr>
        <dsp:cNvPr id="0" name=""/>
        <dsp:cNvSpPr/>
      </dsp:nvSpPr>
      <dsp:spPr>
        <a:xfrm>
          <a:off x="1486496" y="2946513"/>
          <a:ext cx="1402295" cy="1402295"/>
        </a:xfrm>
        <a:prstGeom prst="ellipse">
          <a:avLst/>
        </a:prstGeom>
        <a:solidFill>
          <a:srgbClr val="FF99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Call Center</a:t>
          </a:r>
        </a:p>
      </dsp:txBody>
      <dsp:txXfrm>
        <a:off x="1691857" y="3151874"/>
        <a:ext cx="991573" cy="991573"/>
      </dsp:txXfrm>
    </dsp:sp>
    <dsp:sp modelId="{DC936354-E93A-4C69-939E-118EB561AFAA}">
      <dsp:nvSpPr>
        <dsp:cNvPr id="0" name=""/>
        <dsp:cNvSpPr/>
      </dsp:nvSpPr>
      <dsp:spPr>
        <a:xfrm rot="12701003">
          <a:off x="4604770" y="3185845"/>
          <a:ext cx="1240508" cy="476780"/>
        </a:xfrm>
        <a:prstGeom prst="rightArrow">
          <a:avLst>
            <a:gd name="adj1" fmla="val 60000"/>
            <a:gd name="adj2" fmla="val 50000"/>
          </a:avLst>
        </a:prstGeom>
        <a:solidFill>
          <a:schemeClr val="tx1">
            <a:alpha val="43000"/>
          </a:schemeClr>
        </a:solidFill>
        <a:ln w="9525" cap="flat" cmpd="sng" algn="ctr">
          <a:solidFill>
            <a:schemeClr val="bg1">
              <a:lumMod val="5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25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10800000">
        <a:off x="4737145" y="3318764"/>
        <a:ext cx="1097474" cy="286068"/>
      </dsp:txXfrm>
    </dsp:sp>
    <dsp:sp modelId="{B5681541-891E-4C89-8BAE-EC8A4C62230D}">
      <dsp:nvSpPr>
        <dsp:cNvPr id="0" name=""/>
        <dsp:cNvSpPr/>
      </dsp:nvSpPr>
      <dsp:spPr>
        <a:xfrm>
          <a:off x="0" y="0"/>
          <a:ext cx="1402295" cy="1402295"/>
        </a:xfrm>
        <a:prstGeom prst="ellipse">
          <a:avLst/>
        </a:prstGeom>
        <a:solidFill>
          <a:srgbClr val="FF99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Marketing</a:t>
          </a:r>
          <a:endParaRPr lang="en-US" sz="1400" kern="1200" dirty="0"/>
        </a:p>
      </dsp:txBody>
      <dsp:txXfrm>
        <a:off x="205361" y="205361"/>
        <a:ext cx="991573" cy="99157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2FCA14-BC30-4F56-B051-7E6080569604}">
      <dsp:nvSpPr>
        <dsp:cNvPr id="0" name=""/>
        <dsp:cNvSpPr/>
      </dsp:nvSpPr>
      <dsp:spPr>
        <a:xfrm>
          <a:off x="2634" y="293416"/>
          <a:ext cx="2643038" cy="1057215"/>
        </a:xfrm>
        <a:prstGeom prst="homePlate">
          <a:avLst/>
        </a:prstGeom>
        <a:gradFill rotWithShape="0">
          <a:gsLst>
            <a:gs pos="0">
              <a:srgbClr val="92D050"/>
            </a:gs>
            <a:gs pos="80000">
              <a:srgbClr val="92D050"/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33338" bIns="666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Self-Service</a:t>
          </a:r>
          <a:endParaRPr lang="en-US" sz="2500" kern="1200" dirty="0"/>
        </a:p>
      </dsp:txBody>
      <dsp:txXfrm>
        <a:off x="2634" y="293416"/>
        <a:ext cx="2378734" cy="1057215"/>
      </dsp:txXfrm>
    </dsp:sp>
    <dsp:sp modelId="{49193A28-3655-4569-BEB9-031A0FE69B26}">
      <dsp:nvSpPr>
        <dsp:cNvPr id="0" name=""/>
        <dsp:cNvSpPr/>
      </dsp:nvSpPr>
      <dsp:spPr>
        <a:xfrm>
          <a:off x="2117064" y="293416"/>
          <a:ext cx="2643038" cy="1057215"/>
        </a:xfrm>
        <a:prstGeom prst="chevron">
          <a:avLst/>
        </a:prstGeom>
        <a:gradFill rotWithShape="0">
          <a:gsLst>
            <a:gs pos="0">
              <a:schemeClr val="accent2">
                <a:lumMod val="75000"/>
              </a:schemeClr>
            </a:gs>
            <a:gs pos="80000">
              <a:schemeClr val="accent2">
                <a:lumMod val="60000"/>
                <a:lumOff val="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0013" tIns="66675" rIns="33338" bIns="666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Team BI</a:t>
          </a:r>
          <a:endParaRPr lang="en-US" sz="2500" kern="1200" dirty="0"/>
        </a:p>
      </dsp:txBody>
      <dsp:txXfrm>
        <a:off x="2645672" y="293416"/>
        <a:ext cx="1585823" cy="1057215"/>
      </dsp:txXfrm>
    </dsp:sp>
    <dsp:sp modelId="{BF9A4AD5-7884-4869-B772-B151C86D03E4}">
      <dsp:nvSpPr>
        <dsp:cNvPr id="0" name=""/>
        <dsp:cNvSpPr/>
      </dsp:nvSpPr>
      <dsp:spPr>
        <a:xfrm>
          <a:off x="4231495" y="293416"/>
          <a:ext cx="2643038" cy="1057215"/>
        </a:xfrm>
        <a:prstGeom prst="chevron">
          <a:avLst/>
        </a:prstGeom>
        <a:gradFill rotWithShape="0">
          <a:gsLst>
            <a:gs pos="0">
              <a:schemeClr val="accent5">
                <a:lumMod val="25000"/>
              </a:schemeClr>
            </a:gs>
            <a:gs pos="80000">
              <a:schemeClr val="accent5">
                <a:lumMod val="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0013" tIns="66675" rIns="33338" bIns="666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Enterprise</a:t>
          </a:r>
          <a:endParaRPr lang="en-US" sz="2500" kern="1200" dirty="0"/>
        </a:p>
      </dsp:txBody>
      <dsp:txXfrm>
        <a:off x="4760103" y="293416"/>
        <a:ext cx="1585823" cy="1057215"/>
      </dsp:txXfrm>
    </dsp:sp>
    <dsp:sp modelId="{24E624E7-E968-40D6-B27C-D7C2AB49C69C}">
      <dsp:nvSpPr>
        <dsp:cNvPr id="0" name=""/>
        <dsp:cNvSpPr/>
      </dsp:nvSpPr>
      <dsp:spPr>
        <a:xfrm>
          <a:off x="6345926" y="293416"/>
          <a:ext cx="2643038" cy="1057215"/>
        </a:xfrm>
        <a:prstGeom prst="chevron">
          <a:avLst/>
        </a:prstGeom>
        <a:gradFill rotWithShape="0">
          <a:gsLst>
            <a:gs pos="0">
              <a:schemeClr val="accent6">
                <a:lumMod val="75000"/>
              </a:schemeClr>
            </a:gs>
            <a:gs pos="80000">
              <a:schemeClr val="accent6">
                <a:lumMod val="60000"/>
                <a:lumOff val="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0013" tIns="66675" rIns="33338" bIns="666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World Class</a:t>
          </a:r>
          <a:endParaRPr lang="en-US" sz="2500" kern="1200" dirty="0"/>
        </a:p>
      </dsp:txBody>
      <dsp:txXfrm>
        <a:off x="6874534" y="293416"/>
        <a:ext cx="1585823" cy="105721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10422F-D127-49BA-AFD7-8FDB54B28816}">
      <dsp:nvSpPr>
        <dsp:cNvPr id="0" name=""/>
        <dsp:cNvSpPr/>
      </dsp:nvSpPr>
      <dsp:spPr>
        <a:xfrm>
          <a:off x="2406" y="1286137"/>
          <a:ext cx="1447055" cy="55300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ETL</a:t>
          </a:r>
          <a:endParaRPr lang="en-US" sz="1600" kern="1200" dirty="0"/>
        </a:p>
      </dsp:txBody>
      <dsp:txXfrm>
        <a:off x="2406" y="1286137"/>
        <a:ext cx="1447055" cy="553004"/>
      </dsp:txXfrm>
    </dsp:sp>
    <dsp:sp modelId="{C4F4F1EF-CCBA-49E6-8E81-3C3FD668EDE7}">
      <dsp:nvSpPr>
        <dsp:cNvPr id="0" name=""/>
        <dsp:cNvSpPr/>
      </dsp:nvSpPr>
      <dsp:spPr>
        <a:xfrm>
          <a:off x="2406" y="1839142"/>
          <a:ext cx="1447055" cy="114192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SSIS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Informatica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Power Query</a:t>
          </a:r>
          <a:endParaRPr lang="en-US" sz="1600" kern="1200" dirty="0"/>
        </a:p>
      </dsp:txBody>
      <dsp:txXfrm>
        <a:off x="2406" y="1839142"/>
        <a:ext cx="1447055" cy="1141920"/>
      </dsp:txXfrm>
    </dsp:sp>
    <dsp:sp modelId="{BD72402F-F5F4-4A91-9330-AE35A818EBF5}">
      <dsp:nvSpPr>
        <dsp:cNvPr id="0" name=""/>
        <dsp:cNvSpPr/>
      </dsp:nvSpPr>
      <dsp:spPr>
        <a:xfrm>
          <a:off x="1652050" y="1286137"/>
          <a:ext cx="1447055" cy="553004"/>
        </a:xfrm>
        <a:prstGeom prst="rect">
          <a:avLst/>
        </a:prstGeom>
        <a:solidFill>
          <a:schemeClr val="accent2">
            <a:hueOff val="185804"/>
            <a:satOff val="0"/>
            <a:lumOff val="15948"/>
            <a:alphaOff val="0"/>
          </a:schemeClr>
        </a:solidFill>
        <a:ln w="25400" cap="flat" cmpd="sng" algn="ctr">
          <a:solidFill>
            <a:schemeClr val="accent2">
              <a:hueOff val="185804"/>
              <a:satOff val="0"/>
              <a:lumOff val="1594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Data Modeling</a:t>
          </a:r>
          <a:endParaRPr lang="en-US" sz="1600" kern="1200" dirty="0"/>
        </a:p>
      </dsp:txBody>
      <dsp:txXfrm>
        <a:off x="1652050" y="1286137"/>
        <a:ext cx="1447055" cy="553004"/>
      </dsp:txXfrm>
    </dsp:sp>
    <dsp:sp modelId="{618C48C6-1394-43D4-A1E0-4163E3F3EB0D}">
      <dsp:nvSpPr>
        <dsp:cNvPr id="0" name=""/>
        <dsp:cNvSpPr/>
      </dsp:nvSpPr>
      <dsp:spPr>
        <a:xfrm>
          <a:off x="1652050" y="1839142"/>
          <a:ext cx="1447055" cy="1141920"/>
        </a:xfrm>
        <a:prstGeom prst="rect">
          <a:avLst/>
        </a:prstGeom>
        <a:solidFill>
          <a:schemeClr val="accent2">
            <a:tint val="40000"/>
            <a:alpha val="90000"/>
            <a:hueOff val="-29060"/>
            <a:satOff val="25601"/>
            <a:lumOff val="3194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-29060"/>
              <a:satOff val="25601"/>
              <a:lumOff val="319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OLAP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PowerPivot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Tabular</a:t>
          </a:r>
          <a:endParaRPr lang="en-US" sz="1600" kern="1200" dirty="0"/>
        </a:p>
      </dsp:txBody>
      <dsp:txXfrm>
        <a:off x="1652050" y="1839142"/>
        <a:ext cx="1447055" cy="1141920"/>
      </dsp:txXfrm>
    </dsp:sp>
    <dsp:sp modelId="{A22421F5-BA9E-4B67-BA68-923CB1D0B097}">
      <dsp:nvSpPr>
        <dsp:cNvPr id="0" name=""/>
        <dsp:cNvSpPr/>
      </dsp:nvSpPr>
      <dsp:spPr>
        <a:xfrm>
          <a:off x="3301693" y="1286137"/>
          <a:ext cx="1447055" cy="553004"/>
        </a:xfrm>
        <a:prstGeom prst="rect">
          <a:avLst/>
        </a:prstGeom>
        <a:solidFill>
          <a:schemeClr val="accent2">
            <a:hueOff val="371608"/>
            <a:satOff val="0"/>
            <a:lumOff val="31895"/>
            <a:alphaOff val="0"/>
          </a:schemeClr>
        </a:solidFill>
        <a:ln w="25400" cap="flat" cmpd="sng" algn="ctr">
          <a:solidFill>
            <a:schemeClr val="accent2">
              <a:hueOff val="371608"/>
              <a:satOff val="0"/>
              <a:lumOff val="3189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Reporting</a:t>
          </a:r>
          <a:endParaRPr lang="en-US" sz="1600" kern="1200" dirty="0"/>
        </a:p>
      </dsp:txBody>
      <dsp:txXfrm>
        <a:off x="3301693" y="1286137"/>
        <a:ext cx="1447055" cy="553004"/>
      </dsp:txXfrm>
    </dsp:sp>
    <dsp:sp modelId="{724750E5-4098-4363-9F35-EE41D9F7CDE6}">
      <dsp:nvSpPr>
        <dsp:cNvPr id="0" name=""/>
        <dsp:cNvSpPr/>
      </dsp:nvSpPr>
      <dsp:spPr>
        <a:xfrm>
          <a:off x="3301693" y="1839142"/>
          <a:ext cx="1447055" cy="1141920"/>
        </a:xfrm>
        <a:prstGeom prst="rect">
          <a:avLst/>
        </a:prstGeom>
        <a:solidFill>
          <a:schemeClr val="accent2">
            <a:tint val="40000"/>
            <a:alpha val="90000"/>
            <a:hueOff val="-58120"/>
            <a:satOff val="51202"/>
            <a:lumOff val="6388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-58120"/>
              <a:satOff val="51202"/>
              <a:lumOff val="63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Excel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Reporting Services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Tableau</a:t>
          </a:r>
          <a:endParaRPr lang="en-US" sz="1600" kern="1200" dirty="0"/>
        </a:p>
      </dsp:txBody>
      <dsp:txXfrm>
        <a:off x="3301693" y="1839142"/>
        <a:ext cx="1447055" cy="1141920"/>
      </dsp:txXfrm>
    </dsp:sp>
    <dsp:sp modelId="{BEEAE1F8-E3F3-4257-959E-8AAE1AB91DED}">
      <dsp:nvSpPr>
        <dsp:cNvPr id="0" name=""/>
        <dsp:cNvSpPr/>
      </dsp:nvSpPr>
      <dsp:spPr>
        <a:xfrm>
          <a:off x="4951337" y="1286137"/>
          <a:ext cx="1447055" cy="553004"/>
        </a:xfrm>
        <a:prstGeom prst="rect">
          <a:avLst/>
        </a:prstGeom>
        <a:solidFill>
          <a:schemeClr val="accent2">
            <a:hueOff val="557411"/>
            <a:satOff val="0"/>
            <a:lumOff val="47843"/>
            <a:alphaOff val="0"/>
          </a:schemeClr>
        </a:solidFill>
        <a:ln w="25400" cap="flat" cmpd="sng" algn="ctr">
          <a:solidFill>
            <a:schemeClr val="accent2">
              <a:hueOff val="557411"/>
              <a:satOff val="0"/>
              <a:lumOff val="4784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Analytics and Action</a:t>
          </a:r>
          <a:endParaRPr lang="en-US" sz="1600" kern="1200" dirty="0"/>
        </a:p>
      </dsp:txBody>
      <dsp:txXfrm>
        <a:off x="4951337" y="1286137"/>
        <a:ext cx="1447055" cy="553004"/>
      </dsp:txXfrm>
    </dsp:sp>
    <dsp:sp modelId="{8D60519A-EA9F-4F98-AFFB-B1F0DFF6E21B}">
      <dsp:nvSpPr>
        <dsp:cNvPr id="0" name=""/>
        <dsp:cNvSpPr/>
      </dsp:nvSpPr>
      <dsp:spPr>
        <a:xfrm>
          <a:off x="4951337" y="1839142"/>
          <a:ext cx="1447055" cy="1141920"/>
        </a:xfrm>
        <a:prstGeom prst="rect">
          <a:avLst/>
        </a:prstGeom>
        <a:solidFill>
          <a:schemeClr val="accent2">
            <a:tint val="40000"/>
            <a:alpha val="90000"/>
            <a:hueOff val="-87179"/>
            <a:satOff val="76803"/>
            <a:lumOff val="9582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-87179"/>
              <a:satOff val="76803"/>
              <a:lumOff val="958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Feedback loops for business</a:t>
          </a:r>
          <a:endParaRPr lang="en-US" sz="1600" kern="1200" dirty="0"/>
        </a:p>
      </dsp:txBody>
      <dsp:txXfrm>
        <a:off x="4951337" y="1839142"/>
        <a:ext cx="1447055" cy="11419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68275"/>
            <a:ext cx="3033713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03" tIns="46501" rIns="93003" bIns="46501" numCol="1" anchor="t" anchorCtr="0" compatLnSpc="1">
            <a:prstTxWarp prst="textNoShape">
              <a:avLst/>
            </a:prstTxWarp>
          </a:bodyPr>
          <a:lstStyle>
            <a:lvl1pPr defTabSz="929773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988" y="168275"/>
            <a:ext cx="3033712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03" tIns="46501" rIns="93003" bIns="46501" numCol="1" anchor="t" anchorCtr="0" compatLnSpc="1">
            <a:prstTxWarp prst="textNoShape">
              <a:avLst/>
            </a:prstTxWarp>
          </a:bodyPr>
          <a:lstStyle>
            <a:lvl1pPr algn="r" defTabSz="929773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96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8" y="8985250"/>
            <a:ext cx="3033712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03" tIns="46501" rIns="93003" bIns="46501" numCol="1" anchor="b" anchorCtr="0" compatLnSpc="1">
            <a:prstTxWarp prst="textNoShape">
              <a:avLst/>
            </a:prstTxWarp>
          </a:bodyPr>
          <a:lstStyle>
            <a:lvl1pPr algn="r" defTabSz="929773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BAA6BF2B-5FC0-40DA-834A-5A1C2966394B}" type="slidenum">
              <a:rPr lang="en-US"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332396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371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03" tIns="46501" rIns="93003" bIns="46501" numCol="1" anchor="t" anchorCtr="0" compatLnSpc="1">
            <a:prstTxWarp prst="textNoShape">
              <a:avLst/>
            </a:prstTxWarp>
          </a:bodyPr>
          <a:lstStyle>
            <a:lvl1pPr defTabSz="929773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3988" y="0"/>
            <a:ext cx="3033712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03" tIns="46501" rIns="93003" bIns="46501" numCol="1" anchor="t" anchorCtr="0" compatLnSpc="1">
            <a:prstTxWarp prst="textNoShape">
              <a:avLst/>
            </a:prstTxWarp>
          </a:bodyPr>
          <a:lstStyle>
            <a:lvl1pPr algn="r" defTabSz="929773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6025" y="696913"/>
            <a:ext cx="4565650" cy="34782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450" y="4410075"/>
            <a:ext cx="5130800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03" tIns="46501" rIns="93003" bIns="465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6975"/>
            <a:ext cx="303371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03" tIns="46501" rIns="93003" bIns="46501" numCol="1" anchor="b" anchorCtr="0" compatLnSpc="1">
            <a:prstTxWarp prst="textNoShape">
              <a:avLst/>
            </a:prstTxWarp>
          </a:bodyPr>
          <a:lstStyle>
            <a:lvl1pPr defTabSz="929773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3988" y="8816975"/>
            <a:ext cx="3033712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03" tIns="46501" rIns="93003" bIns="46501" numCol="1" anchor="b" anchorCtr="0" compatLnSpc="1">
            <a:prstTxWarp prst="textNoShape">
              <a:avLst/>
            </a:prstTxWarp>
          </a:bodyPr>
          <a:lstStyle>
            <a:lvl1pPr algn="r" defTabSz="929773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1E63FC73-1A65-4FF4-9EF3-99750B7C88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345778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15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31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477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637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5796" algn="l" defTabSz="91431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56" algn="l" defTabSz="91431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14" algn="l" defTabSz="91431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74" algn="l" defTabSz="91431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hape 4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1597ADF9-120F-4842-88AF-0857D74638AF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7171" name="Rectangle 11265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20788" y="698500"/>
            <a:ext cx="4572000" cy="3482975"/>
          </a:xfrm>
          <a:noFill/>
          <a:ln cap="flat">
            <a:headEnd type="none" w="med" len="med"/>
            <a:tailEnd type="none" w="med" len="med"/>
          </a:ln>
        </p:spPr>
      </p:sp>
      <p:sp>
        <p:nvSpPr>
          <p:cNvPr id="7172" name="Rectangle 11266"/>
          <p:cNvSpPr>
            <a:spLocks noGrp="1" noChangeArrowheads="1"/>
          </p:cNvSpPr>
          <p:nvPr>
            <p:ph type="body" idx="1"/>
          </p:nvPr>
        </p:nvSpPr>
        <p:spPr>
          <a:xfrm>
            <a:off x="934720" y="4414177"/>
            <a:ext cx="5140960" cy="4183380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405278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30F088-0A22-45BA-9AD4-ED8F01828D5E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1529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9200" y="696913"/>
            <a:ext cx="4572000" cy="3484562"/>
          </a:xfrm>
          <a:ln/>
        </p:spPr>
      </p:sp>
      <p:sp>
        <p:nvSpPr>
          <p:cNvPr id="1529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have budget</a:t>
            </a:r>
            <a:r>
              <a:rPr lang="en-US" baseline="0" dirty="0" smtClean="0"/>
              <a:t> stress, resource stress, and missed opportunities for businesses to do something better as a result of new insights.</a:t>
            </a:r>
          </a:p>
          <a:p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31910581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hape 4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1597ADF9-120F-4842-88AF-0857D74638AF}" type="slidenum">
              <a:rPr lang="en-US" smtClean="0"/>
              <a:pPr/>
              <a:t>11</a:t>
            </a:fld>
            <a:endParaRPr lang="en-US" dirty="0" smtClean="0"/>
          </a:p>
        </p:txBody>
      </p:sp>
      <p:sp>
        <p:nvSpPr>
          <p:cNvPr id="7171" name="Rectangle 11265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20788" y="698500"/>
            <a:ext cx="4572000" cy="3482975"/>
          </a:xfrm>
          <a:noFill/>
          <a:ln cap="flat">
            <a:headEnd type="none" w="med" len="med"/>
            <a:tailEnd type="none" w="med" len="med"/>
          </a:ln>
        </p:spPr>
      </p:sp>
      <p:sp>
        <p:nvSpPr>
          <p:cNvPr id="7172" name="Rectangle 11266"/>
          <p:cNvSpPr>
            <a:spLocks noGrp="1" noChangeArrowheads="1"/>
          </p:cNvSpPr>
          <p:nvPr>
            <p:ph type="body" idx="1"/>
          </p:nvPr>
        </p:nvSpPr>
        <p:spPr>
          <a:xfrm>
            <a:off x="934720" y="4414177"/>
            <a:ext cx="5140960" cy="4183380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527337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63FC73-1A65-4FF4-9EF3-99750B7C8818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6379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63FC73-1A65-4FF4-9EF3-99750B7C8818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2959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63FC73-1A65-4FF4-9EF3-99750B7C8818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2457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63FC73-1A65-4FF4-9EF3-99750B7C8818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4084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kern="0" dirty="0" smtClean="0"/>
              <a:t>What did that first step just buy us?</a:t>
            </a:r>
          </a:p>
          <a:p>
            <a:r>
              <a:rPr lang="en-US" b="0" kern="0" dirty="0" smtClean="0"/>
              <a:t>Knowledge of what the source data looks like and insights to unknown exceptions</a:t>
            </a:r>
          </a:p>
          <a:p>
            <a:r>
              <a:rPr lang="en-US" b="0" kern="0" dirty="0" smtClean="0"/>
              <a:t>A data model that can be promoted to Tabular SSAS through a wizard process for frequent scheduling, Row-level security, and extensibility for integration with other BI tools like Tableau and Reporting Services (Among others)</a:t>
            </a:r>
          </a:p>
          <a:p>
            <a:r>
              <a:rPr lang="en-US" b="0" kern="0" dirty="0" smtClean="0"/>
              <a:t>A starter, in-memory data mart with multiple reporting capabilities right from the start</a:t>
            </a:r>
          </a:p>
          <a:p>
            <a:r>
              <a:rPr lang="en-US" b="0" kern="0" dirty="0" smtClean="0"/>
              <a:t>Smarter power-users with access and knowledge of better data tools that can scale (Rather than macros/vlookup excel-hell)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63FC73-1A65-4FF4-9EF3-99750B7C8818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9310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kern="0" dirty="0" smtClean="0"/>
              <a:t>What did that first step just buy us?</a:t>
            </a:r>
          </a:p>
          <a:p>
            <a:r>
              <a:rPr lang="en-US" b="0" kern="0" dirty="0" smtClean="0"/>
              <a:t>Knowledge of what the source data looks like and insights to unknown exceptions</a:t>
            </a:r>
          </a:p>
          <a:p>
            <a:r>
              <a:rPr lang="en-US" b="0" kern="0" dirty="0" smtClean="0"/>
              <a:t>A data model that can be promoted to Tabular SSAS through a wizard process for frequent scheduling, Row-level security, and extensibility for integration with other BI tools like Tableau and Reporting Services (Among others)</a:t>
            </a:r>
          </a:p>
          <a:p>
            <a:r>
              <a:rPr lang="en-US" b="0" kern="0" dirty="0" smtClean="0"/>
              <a:t>A starter, in-memory data mart with multiple reporting capabilities right from the start</a:t>
            </a:r>
          </a:p>
          <a:p>
            <a:r>
              <a:rPr lang="en-US" b="0" kern="0" dirty="0" smtClean="0"/>
              <a:t>Smarter power-users with access and knowledge of better data tools that can scale (Rather than macros/vlookup excel-hell)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63FC73-1A65-4FF4-9EF3-99750B7C8818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5582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hape 4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1597ADF9-120F-4842-88AF-0857D74638AF}" type="slidenum">
              <a:rPr lang="en-US" smtClean="0"/>
              <a:pPr/>
              <a:t>18</a:t>
            </a:fld>
            <a:endParaRPr lang="en-US" dirty="0" smtClean="0"/>
          </a:p>
        </p:txBody>
      </p:sp>
      <p:sp>
        <p:nvSpPr>
          <p:cNvPr id="7171" name="Rectangle 11265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20788" y="698500"/>
            <a:ext cx="4572000" cy="3482975"/>
          </a:xfrm>
          <a:noFill/>
          <a:ln cap="flat">
            <a:headEnd type="none" w="med" len="med"/>
            <a:tailEnd type="none" w="med" len="med"/>
          </a:ln>
        </p:spPr>
      </p:sp>
      <p:sp>
        <p:nvSpPr>
          <p:cNvPr id="7172" name="Rectangle 11266"/>
          <p:cNvSpPr>
            <a:spLocks noGrp="1" noChangeArrowheads="1"/>
          </p:cNvSpPr>
          <p:nvPr>
            <p:ph type="body" idx="1"/>
          </p:nvPr>
        </p:nvSpPr>
        <p:spPr>
          <a:xfrm>
            <a:off x="934720" y="4414177"/>
            <a:ext cx="5140960" cy="4183380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679946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hape 4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1597ADF9-120F-4842-88AF-0857D74638AF}" type="slidenum">
              <a:rPr lang="en-US" smtClean="0"/>
              <a:pPr/>
              <a:t>2</a:t>
            </a:fld>
            <a:endParaRPr lang="en-US" dirty="0" smtClean="0"/>
          </a:p>
        </p:txBody>
      </p:sp>
      <p:sp>
        <p:nvSpPr>
          <p:cNvPr id="7171" name="Rectangle 11265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20788" y="698500"/>
            <a:ext cx="4572000" cy="3482975"/>
          </a:xfrm>
          <a:noFill/>
          <a:ln cap="flat">
            <a:headEnd type="none" w="med" len="med"/>
            <a:tailEnd type="none" w="med" len="med"/>
          </a:ln>
        </p:spPr>
      </p:sp>
      <p:sp>
        <p:nvSpPr>
          <p:cNvPr id="7172" name="Rectangle 11266"/>
          <p:cNvSpPr>
            <a:spLocks noGrp="1" noChangeArrowheads="1"/>
          </p:cNvSpPr>
          <p:nvPr>
            <p:ph type="body" idx="1"/>
          </p:nvPr>
        </p:nvSpPr>
        <p:spPr>
          <a:xfrm>
            <a:off x="934720" y="4414177"/>
            <a:ext cx="5140960" cy="4183380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619792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hape 4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1597ADF9-120F-4842-88AF-0857D74638AF}" type="slidenum">
              <a:rPr lang="en-US" smtClean="0"/>
              <a:pPr/>
              <a:t>3</a:t>
            </a:fld>
            <a:endParaRPr lang="en-US" dirty="0" smtClean="0"/>
          </a:p>
        </p:txBody>
      </p:sp>
      <p:sp>
        <p:nvSpPr>
          <p:cNvPr id="7171" name="Rectangle 11265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20788" y="698500"/>
            <a:ext cx="4572000" cy="3482975"/>
          </a:xfrm>
          <a:noFill/>
          <a:ln cap="flat">
            <a:headEnd type="none" w="med" len="med"/>
            <a:tailEnd type="none" w="med" len="med"/>
          </a:ln>
        </p:spPr>
      </p:sp>
      <p:sp>
        <p:nvSpPr>
          <p:cNvPr id="7172" name="Rectangle 11266"/>
          <p:cNvSpPr>
            <a:spLocks noGrp="1" noChangeArrowheads="1"/>
          </p:cNvSpPr>
          <p:nvPr>
            <p:ph type="body" idx="1"/>
          </p:nvPr>
        </p:nvSpPr>
        <p:spPr>
          <a:xfrm>
            <a:off x="934720" y="4414177"/>
            <a:ext cx="5140960" cy="4183380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084082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30F088-0A22-45BA-9AD4-ED8F01828D5E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1529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9200" y="696913"/>
            <a:ext cx="4572000" cy="3484562"/>
          </a:xfrm>
          <a:ln/>
        </p:spPr>
      </p:sp>
      <p:sp>
        <p:nvSpPr>
          <p:cNvPr id="1529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Usable information all depends.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8206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30F088-0A22-45BA-9AD4-ED8F01828D5E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1529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9200" y="696913"/>
            <a:ext cx="4572000" cy="3484562"/>
          </a:xfrm>
          <a:ln/>
        </p:spPr>
      </p:sp>
      <p:sp>
        <p:nvSpPr>
          <p:cNvPr id="1529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have budget</a:t>
            </a:r>
            <a:r>
              <a:rPr lang="en-US" baseline="0" dirty="0" smtClean="0"/>
              <a:t> stress, resource stress, and missed opportunities for businesses to do something better as a result of new insights.</a:t>
            </a:r>
          </a:p>
          <a:p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2725496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30F088-0A22-45BA-9AD4-ED8F01828D5E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1529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9200" y="696913"/>
            <a:ext cx="4572000" cy="3484562"/>
          </a:xfrm>
          <a:ln/>
        </p:spPr>
      </p:sp>
      <p:sp>
        <p:nvSpPr>
          <p:cNvPr id="1529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Financial departments will</a:t>
            </a:r>
            <a:r>
              <a:rPr lang="en-US" baseline="0" dirty="0" smtClean="0"/>
              <a:t> specific financial reporting capabilities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973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30F088-0A22-45BA-9AD4-ED8F01828D5E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1529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9200" y="696913"/>
            <a:ext cx="4572000" cy="3484562"/>
          </a:xfrm>
          <a:ln/>
        </p:spPr>
      </p:sp>
      <p:sp>
        <p:nvSpPr>
          <p:cNvPr id="1529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Take an example:</a:t>
            </a:r>
          </a:p>
          <a:p>
            <a:r>
              <a:rPr lang="en-US" dirty="0" smtClean="0"/>
              <a:t>Some</a:t>
            </a:r>
            <a:r>
              <a:rPr lang="en-US" baseline="0" dirty="0" smtClean="0"/>
              <a:t> of external products are so extremely time savings that it wouldn’t make sense not to use them.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Others are kind of left behind. Users who may not know the right question to ask (due to lack of access to data), may never get </a:t>
            </a:r>
          </a:p>
          <a:p>
            <a:endParaRPr lang="en-US" baseline="0" dirty="0" smtClean="0"/>
          </a:p>
          <a:p>
            <a:r>
              <a:rPr lang="en-US" baseline="0" dirty="0" smtClean="0"/>
              <a:t>Still other processes, and what I like to call the “human data integrator” pops up creating models that can’t scale to supporting more than 1 desktop effectively. Excel Hell!</a:t>
            </a:r>
          </a:p>
          <a:p>
            <a:endParaRPr lang="en-US" baseline="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8514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30F088-0A22-45BA-9AD4-ED8F01828D5E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1529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9200" y="696913"/>
            <a:ext cx="4572000" cy="3484562"/>
          </a:xfrm>
          <a:ln/>
        </p:spPr>
      </p:sp>
      <p:sp>
        <p:nvSpPr>
          <p:cNvPr id="1529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have budget</a:t>
            </a:r>
            <a:r>
              <a:rPr lang="en-US" baseline="0" dirty="0" smtClean="0"/>
              <a:t> stress, resource stress, and missed opportunities for businesses to do something better as a result of new insights.</a:t>
            </a:r>
          </a:p>
          <a:p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3923889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30F088-0A22-45BA-9AD4-ED8F01828D5E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1529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9200" y="696913"/>
            <a:ext cx="4572000" cy="3484562"/>
          </a:xfrm>
          <a:ln/>
        </p:spPr>
      </p:sp>
      <p:sp>
        <p:nvSpPr>
          <p:cNvPr id="1529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have budget</a:t>
            </a:r>
            <a:r>
              <a:rPr lang="en-US" baseline="0" dirty="0" smtClean="0"/>
              <a:t> stress, resource stress, and missed opportunities for businesses to do something better as a result of new insights.</a:t>
            </a:r>
          </a:p>
          <a:p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2079061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50" y="209550"/>
            <a:ext cx="9163050" cy="752476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550" y="1076325"/>
            <a:ext cx="9163050" cy="5969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83449" y="7035800"/>
            <a:ext cx="2241551" cy="203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E1494A-D6C7-4C48-BB7B-5F0AEE38CE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0"/>
            <a:ext cx="5410200" cy="209550"/>
          </a:xfrm>
        </p:spPr>
        <p:txBody>
          <a:bodyPr wrap="none" anchor="ctr" anchorCtr="0">
            <a:noAutofit/>
          </a:bodyPr>
          <a:lstStyle>
            <a:lvl1pPr>
              <a:buNone/>
              <a:defRPr sz="800" b="0"/>
            </a:lvl1pPr>
            <a:lvl2pPr>
              <a:buNone/>
              <a:defRPr sz="800"/>
            </a:lvl2pPr>
            <a:lvl3pPr>
              <a:buNone/>
              <a:defRPr sz="800"/>
            </a:lvl3pPr>
            <a:lvl4pPr>
              <a:buNone/>
              <a:defRPr sz="800"/>
            </a:lvl4pPr>
            <a:lvl5pPr>
              <a:buNone/>
              <a:defRPr sz="800"/>
            </a:lvl5pPr>
          </a:lstStyle>
          <a:p>
            <a:pPr lvl="0"/>
            <a:r>
              <a:rPr lang="en-US" dirty="0" smtClean="0"/>
              <a:t>Section  &gt;  Section 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6719888"/>
            <a:ext cx="9601200" cy="52387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9933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sz="2400" baseline="30000" dirty="0"/>
          </a:p>
        </p:txBody>
      </p:sp>
      <p:sp>
        <p:nvSpPr>
          <p:cNvPr id="16386" name="Title 16385"/>
          <p:cNvSpPr>
            <a:spLocks noGrp="1" noChangeArrowheads="1"/>
          </p:cNvSpPr>
          <p:nvPr>
            <p:ph type="ctrTitle"/>
          </p:nvPr>
        </p:nvSpPr>
        <p:spPr>
          <a:xfrm>
            <a:off x="1219200" y="2819400"/>
            <a:ext cx="7096125" cy="2424113"/>
          </a:xfrm>
        </p:spPr>
        <p:txBody>
          <a:bodyPr/>
          <a:lstStyle>
            <a:lvl1pPr>
              <a:defRPr sz="2000"/>
            </a:lvl1pPr>
          </a:lstStyle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793540"/>
            <a:ext cx="952381" cy="4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715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iveda Table or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50" y="209550"/>
            <a:ext cx="9163050" cy="752476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550" y="1257300"/>
            <a:ext cx="9163050" cy="57785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83449" y="7035800"/>
            <a:ext cx="2241551" cy="203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E1494A-D6C7-4C48-BB7B-5F0AEE38CE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546351" y="1052512"/>
            <a:ext cx="4540249" cy="204788"/>
          </a:xfrm>
          <a:prstGeom prst="rect">
            <a:avLst/>
          </a:prstGeom>
        </p:spPr>
        <p:txBody>
          <a:bodyPr/>
          <a:lstStyle>
            <a:lvl1pPr algn="ctr">
              <a:buNone/>
              <a:defRPr sz="1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0"/>
            <a:ext cx="5410200" cy="209550"/>
          </a:xfrm>
        </p:spPr>
        <p:txBody>
          <a:bodyPr wrap="none" anchor="ctr" anchorCtr="0">
            <a:noAutofit/>
          </a:bodyPr>
          <a:lstStyle>
            <a:lvl1pPr>
              <a:buNone/>
              <a:defRPr sz="800" b="0"/>
            </a:lvl1pPr>
            <a:lvl2pPr>
              <a:buNone/>
              <a:defRPr sz="800"/>
            </a:lvl2pPr>
            <a:lvl3pPr>
              <a:buNone/>
              <a:defRPr sz="800"/>
            </a:lvl3pPr>
            <a:lvl4pPr>
              <a:buNone/>
              <a:defRPr sz="800"/>
            </a:lvl4pPr>
            <a:lvl5pPr>
              <a:buNone/>
              <a:defRPr sz="800"/>
            </a:lvl5pPr>
          </a:lstStyle>
          <a:p>
            <a:pPr lvl="0"/>
            <a:r>
              <a:rPr lang="en-US" dirty="0" smtClean="0"/>
              <a:t>Section  &gt;  Section 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50" y="200025"/>
            <a:ext cx="916305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09550" y="1295400"/>
            <a:ext cx="9163050" cy="5740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dirty="0" smtClean="0"/>
              <a:t>Click icon to add table</a:t>
            </a:r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83449" y="7035800"/>
            <a:ext cx="2241551" cy="203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05143E-6662-4A6C-A931-24D3688303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546351" y="1052512"/>
            <a:ext cx="4540249" cy="204788"/>
          </a:xfrm>
          <a:prstGeom prst="rect">
            <a:avLst/>
          </a:prstGeom>
        </p:spPr>
        <p:txBody>
          <a:bodyPr/>
          <a:lstStyle>
            <a:lvl1pPr algn="ctr">
              <a:buNone/>
              <a:defRPr sz="1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0"/>
            <a:ext cx="5410200" cy="209550"/>
          </a:xfrm>
        </p:spPr>
        <p:txBody>
          <a:bodyPr wrap="none" anchor="ctr" anchorCtr="0">
            <a:noAutofit/>
          </a:bodyPr>
          <a:lstStyle>
            <a:lvl1pPr>
              <a:buNone/>
              <a:defRPr sz="800" b="0"/>
            </a:lvl1pPr>
            <a:lvl2pPr>
              <a:buNone/>
              <a:defRPr sz="800"/>
            </a:lvl2pPr>
            <a:lvl3pPr>
              <a:buNone/>
              <a:defRPr sz="800"/>
            </a:lvl3pPr>
            <a:lvl4pPr>
              <a:buNone/>
              <a:defRPr sz="800"/>
            </a:lvl4pPr>
            <a:lvl5pPr>
              <a:buNone/>
              <a:defRPr sz="800"/>
            </a:lvl5pPr>
          </a:lstStyle>
          <a:p>
            <a:pPr lvl="0"/>
            <a:r>
              <a:rPr lang="en-US" dirty="0" smtClean="0"/>
              <a:t>Section  &gt;  Section 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9551" y="1295399"/>
            <a:ext cx="4467225" cy="541020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9176" y="1295399"/>
            <a:ext cx="4467225" cy="541020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83449" y="7035800"/>
            <a:ext cx="2241551" cy="203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A0D276-D15B-49FA-8AF5-51E477D8D7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546351" y="1052512"/>
            <a:ext cx="4540249" cy="204788"/>
          </a:xfrm>
          <a:prstGeom prst="rect">
            <a:avLst/>
          </a:prstGeom>
        </p:spPr>
        <p:txBody>
          <a:bodyPr/>
          <a:lstStyle>
            <a:lvl1pPr algn="ctr">
              <a:buNone/>
              <a:defRPr sz="1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0"/>
            <a:ext cx="5410200" cy="209550"/>
          </a:xfrm>
        </p:spPr>
        <p:txBody>
          <a:bodyPr wrap="none" anchor="ctr" anchorCtr="0">
            <a:noAutofit/>
          </a:bodyPr>
          <a:lstStyle>
            <a:lvl1pPr>
              <a:buNone/>
              <a:defRPr sz="800" b="0"/>
            </a:lvl1pPr>
            <a:lvl2pPr>
              <a:buNone/>
              <a:defRPr sz="800"/>
            </a:lvl2pPr>
            <a:lvl3pPr>
              <a:buNone/>
              <a:defRPr sz="800"/>
            </a:lvl3pPr>
            <a:lvl4pPr>
              <a:buNone/>
              <a:defRPr sz="800"/>
            </a:lvl4pPr>
            <a:lvl5pPr>
              <a:buNone/>
              <a:defRPr sz="800"/>
            </a:lvl5pPr>
          </a:lstStyle>
          <a:p>
            <a:pPr lvl="0"/>
            <a:r>
              <a:rPr lang="en-US" dirty="0" smtClean="0"/>
              <a:t>Section  &gt;  Section 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9550" y="209550"/>
            <a:ext cx="9163050" cy="752476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 dirty="0" smtClean="0"/>
              <a:t>Table of 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550" y="1066800"/>
            <a:ext cx="9163050" cy="5969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83449" y="7035800"/>
            <a:ext cx="2241551" cy="203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E1494A-D6C7-4C48-BB7B-5F0AEE38CE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0" y="6719889"/>
            <a:ext cx="9601200" cy="52387"/>
          </a:xfrm>
          <a:prstGeom prst="rect">
            <a:avLst/>
          </a:prstGeom>
          <a:gradFill rotWithShape="1">
            <a:gsLst>
              <a:gs pos="0">
                <a:srgbClr val="EE7700"/>
              </a:gs>
              <a:gs pos="100000">
                <a:schemeClr val="bg1">
                  <a:lumMod val="67000"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lIns="91407" tIns="45704" rIns="91407" bIns="45704" anchor="ctr"/>
          <a:lstStyle/>
          <a:p>
            <a:pPr algn="ctr">
              <a:defRPr/>
            </a:pPr>
            <a:endParaRPr lang="en-US" sz="2400" b="0" baseline="30000" dirty="0"/>
          </a:p>
        </p:txBody>
      </p:sp>
      <p:sp>
        <p:nvSpPr>
          <p:cNvPr id="17008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0" y="3429000"/>
            <a:ext cx="7096125" cy="1814514"/>
          </a:xfrm>
        </p:spPr>
        <p:txBody>
          <a:bodyPr anchor="t"/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219200" y="1600200"/>
            <a:ext cx="2057400" cy="18288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0" y="6784717"/>
            <a:ext cx="896190" cy="4389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188" y="5121275"/>
            <a:ext cx="5761037" cy="6032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81188" y="654050"/>
            <a:ext cx="5761037" cy="43894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59" indent="0">
              <a:buNone/>
              <a:defRPr sz="2700"/>
            </a:lvl2pPr>
            <a:lvl3pPr marL="914319" indent="0">
              <a:buNone/>
              <a:defRPr sz="2400"/>
            </a:lvl3pPr>
            <a:lvl4pPr marL="1371477" indent="0">
              <a:buNone/>
              <a:defRPr sz="2000"/>
            </a:lvl4pPr>
            <a:lvl5pPr marL="1828637" indent="0">
              <a:buNone/>
              <a:defRPr sz="2000"/>
            </a:lvl5pPr>
            <a:lvl6pPr marL="2285796" indent="0">
              <a:buNone/>
              <a:defRPr sz="2000"/>
            </a:lvl6pPr>
            <a:lvl7pPr marL="2742956" indent="0">
              <a:buNone/>
              <a:defRPr sz="2000"/>
            </a:lvl7pPr>
            <a:lvl8pPr marL="3200114" indent="0">
              <a:buNone/>
              <a:defRPr sz="2000"/>
            </a:lvl8pPr>
            <a:lvl9pPr marL="3657274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1188" y="5724526"/>
            <a:ext cx="5761037" cy="8588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59" indent="0">
              <a:buNone/>
              <a:defRPr sz="1200"/>
            </a:lvl2pPr>
            <a:lvl3pPr marL="914319" indent="0">
              <a:buNone/>
              <a:defRPr sz="1000"/>
            </a:lvl3pPr>
            <a:lvl4pPr marL="1371477" indent="0">
              <a:buNone/>
              <a:defRPr sz="1000"/>
            </a:lvl4pPr>
            <a:lvl5pPr marL="1828637" indent="0">
              <a:buNone/>
              <a:defRPr sz="1000"/>
            </a:lvl5pPr>
            <a:lvl6pPr marL="2285796" indent="0">
              <a:buNone/>
              <a:defRPr sz="1000"/>
            </a:lvl6pPr>
            <a:lvl7pPr marL="2742956" indent="0">
              <a:buNone/>
              <a:defRPr sz="1000"/>
            </a:lvl7pPr>
            <a:lvl8pPr marL="3200114" indent="0">
              <a:buNone/>
              <a:defRPr sz="1000"/>
            </a:lvl8pPr>
            <a:lvl9pPr marL="3657274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83449" y="7035800"/>
            <a:ext cx="2241551" cy="203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C712D7-E5E1-44E2-AEEE-9963B9CF2A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825" y="4700588"/>
            <a:ext cx="8161338" cy="1452562"/>
          </a:xfrm>
        </p:spPr>
        <p:txBody>
          <a:bodyPr anchor="t"/>
          <a:lstStyle>
            <a:lvl1pPr algn="l">
              <a:defRPr sz="2000" b="1" cap="all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825" y="3100387"/>
            <a:ext cx="8161338" cy="16002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200"/>
            </a:lvl1pPr>
            <a:lvl2pPr marL="457159" indent="0">
              <a:buNone/>
              <a:defRPr sz="1800"/>
            </a:lvl2pPr>
            <a:lvl3pPr marL="914319" indent="0">
              <a:buNone/>
              <a:defRPr sz="1600"/>
            </a:lvl3pPr>
            <a:lvl4pPr marL="1371477" indent="0">
              <a:buNone/>
              <a:defRPr sz="1400"/>
            </a:lvl4pPr>
            <a:lvl5pPr marL="1828637" indent="0">
              <a:buNone/>
              <a:defRPr sz="1400"/>
            </a:lvl5pPr>
            <a:lvl6pPr marL="2285796" indent="0">
              <a:buNone/>
              <a:defRPr sz="1400"/>
            </a:lvl6pPr>
            <a:lvl7pPr marL="2742956" indent="0">
              <a:buNone/>
              <a:defRPr sz="1400"/>
            </a:lvl7pPr>
            <a:lvl8pPr marL="3200114" indent="0">
              <a:buNone/>
              <a:defRPr sz="1400"/>
            </a:lvl8pPr>
            <a:lvl9pPr marL="3657274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83449" y="7035800"/>
            <a:ext cx="2241551" cy="203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1B20B3-EFDD-4732-9D1F-E7E03E177F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83449" y="7035800"/>
            <a:ext cx="2241551" cy="203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6305EE-A901-4452-A4D7-CBA967F0FF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585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hyperlink" Target="http://www.brainspire.com/" TargetMode="Externa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9550" y="200025"/>
            <a:ext cx="91630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505" tIns="48252" rIns="96505" bIns="48252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699845" name="Rectangle 5"/>
          <p:cNvSpPr>
            <a:spLocks noChangeArrowheads="1"/>
          </p:cNvSpPr>
          <p:nvPr/>
        </p:nvSpPr>
        <p:spPr bwMode="auto">
          <a:xfrm>
            <a:off x="3175" y="982662"/>
            <a:ext cx="9598025" cy="46037"/>
          </a:xfrm>
          <a:prstGeom prst="rect">
            <a:avLst/>
          </a:prstGeom>
          <a:gradFill rotWithShape="1">
            <a:gsLst>
              <a:gs pos="0">
                <a:srgbClr val="EE7700"/>
              </a:gs>
              <a:gs pos="96000">
                <a:schemeClr val="bg1">
                  <a:lumMod val="9500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32" tIns="45716" rIns="91432" bIns="45716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209550" y="1079500"/>
            <a:ext cx="9163050" cy="5959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3990975" y="7015877"/>
            <a:ext cx="1600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hlinkClick r:id="rId12"/>
              </a:rPr>
              <a:t>www.BRAINSPIRE.com</a:t>
            </a:r>
            <a:r>
              <a:rPr lang="en-US" sz="1000" baseline="0" dirty="0" smtClean="0"/>
              <a:t> </a:t>
            </a:r>
            <a:endParaRPr lang="en-US" sz="100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5" r:id="rId2"/>
    <p:sldLayoutId id="2147483653" r:id="rId3"/>
    <p:sldLayoutId id="2147483661" r:id="rId4"/>
    <p:sldLayoutId id="2147483666" r:id="rId5"/>
    <p:sldLayoutId id="2147483664" r:id="rId6"/>
    <p:sldLayoutId id="2147483656" r:id="rId7"/>
    <p:sldLayoutId id="2147483662" r:id="rId8"/>
    <p:sldLayoutId id="2147483667" r:id="rId9"/>
    <p:sldLayoutId id="2147483670" r:id="rId10"/>
  </p:sldLayoutIdLst>
  <p:hf hdr="0" dt="0"/>
  <p:txStyles>
    <p:titleStyle>
      <a:lvl1pPr algn="l" defTabSz="966702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966702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2pPr>
      <a:lvl3pPr algn="l" defTabSz="966702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3pPr>
      <a:lvl4pPr algn="l" defTabSz="966702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4pPr>
      <a:lvl5pPr algn="l" defTabSz="966702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5pPr>
      <a:lvl6pPr marL="457159" algn="l" defTabSz="966702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6pPr>
      <a:lvl7pPr marL="914319" algn="l" defTabSz="966702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7pPr>
      <a:lvl8pPr marL="1371477" algn="l" defTabSz="966702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8pPr>
      <a:lvl9pPr marL="1828637" algn="l" defTabSz="966702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9pPr>
    </p:titleStyle>
    <p:bodyStyle>
      <a:lvl1pPr marL="228600" indent="-228600" algn="l" defTabSz="966702" rtl="0" eaLnBrk="1" fontAlgn="base" hangingPunct="1">
        <a:spcBef>
          <a:spcPct val="20000"/>
        </a:spcBef>
        <a:spcAft>
          <a:spcPct val="0"/>
        </a:spcAft>
        <a:buClr>
          <a:srgbClr val="002850"/>
        </a:buClr>
        <a:buSzPct val="90000"/>
        <a:buFont typeface="Arial" charset="0"/>
        <a:buChar char="►"/>
        <a:defRPr sz="1400" b="1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66702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200" b="0">
          <a:solidFill>
            <a:schemeClr val="tx1"/>
          </a:solidFill>
          <a:latin typeface="+mn-lt"/>
        </a:defRPr>
      </a:lvl2pPr>
      <a:lvl3pPr marL="685800" indent="-228600" algn="l" defTabSz="966702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Times New Roman" pitchFamily="18" charset="0"/>
        <a:buChar char="-"/>
        <a:defRPr sz="1100" b="0">
          <a:solidFill>
            <a:schemeClr val="tx1"/>
          </a:solidFill>
          <a:latin typeface="+mn-lt"/>
        </a:defRPr>
      </a:lvl3pPr>
      <a:lvl4pPr marL="914400" indent="-228600" algn="l" defTabSz="966702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000" b="0">
          <a:solidFill>
            <a:schemeClr val="tx1"/>
          </a:solidFill>
          <a:latin typeface="+mn-lt"/>
        </a:defRPr>
      </a:lvl4pPr>
      <a:lvl5pPr marL="1143000" indent="-228600" algn="l" defTabSz="966702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900" b="0">
          <a:solidFill>
            <a:schemeClr val="tx1"/>
          </a:solidFill>
          <a:latin typeface="+mn-lt"/>
        </a:defRPr>
      </a:lvl5pPr>
      <a:lvl6pPr marL="2631841" indent="-241279" algn="l" defTabSz="966702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6pPr>
      <a:lvl7pPr marL="3088999" indent="-241279" algn="l" defTabSz="966702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7pPr>
      <a:lvl8pPr marL="3546159" indent="-241279" algn="l" defTabSz="966702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8pPr>
      <a:lvl9pPr marL="4003318" indent="-241279" algn="l" defTabSz="966702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9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9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7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37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96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56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14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74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.jpeg"/><Relationship Id="rId4" Type="http://schemas.openxmlformats.org/officeDocument/2006/relationships/hyperlink" Target="mailto:Kevin@Brainspire.com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1.emf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8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emf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8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0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13.jpeg"/><Relationship Id="rId5" Type="http://schemas.openxmlformats.org/officeDocument/2006/relationships/diagramLayout" Target="../diagrams/layout2.xml"/><Relationship Id="rId10" Type="http://schemas.openxmlformats.org/officeDocument/2006/relationships/image" Target="../media/image12.png"/><Relationship Id="rId4" Type="http://schemas.openxmlformats.org/officeDocument/2006/relationships/diagramData" Target="../diagrams/data2.xml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hape 10241"/>
          <p:cNvSpPr>
            <a:spLocks noGrp="1" noChangeArrowheads="1"/>
          </p:cNvSpPr>
          <p:nvPr>
            <p:ph type="ctrTitle"/>
          </p:nvPr>
        </p:nvSpPr>
        <p:spPr>
          <a:xfrm>
            <a:off x="2242781" y="2524875"/>
            <a:ext cx="5354810" cy="762000"/>
          </a:xfrm>
        </p:spPr>
        <p:txBody>
          <a:bodyPr/>
          <a:lstStyle/>
          <a:p>
            <a:pPr marL="0" indent="0" defTabSz="966788" eaLnBrk="1" hangingPunct="1"/>
            <a:r>
              <a:rPr lang="en-US" sz="2400" dirty="0" smtClean="0">
                <a:solidFill>
                  <a:srgbClr val="EE7700"/>
                </a:solidFill>
              </a:rPr>
              <a:t>Collaborative Business Intelligence</a:t>
            </a:r>
            <a:endParaRPr lang="en-US" sz="1400" dirty="0" smtClean="0">
              <a:solidFill>
                <a:srgbClr val="EE77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782770"/>
            <a:ext cx="2930168" cy="1424208"/>
          </a:xfrm>
          <a:prstGeom prst="rect">
            <a:avLst/>
          </a:prstGeom>
        </p:spPr>
      </p:pic>
      <p:sp>
        <p:nvSpPr>
          <p:cNvPr id="4" name="Shape 10241"/>
          <p:cNvSpPr txBox="1">
            <a:spLocks noChangeArrowheads="1"/>
          </p:cNvSpPr>
          <p:nvPr/>
        </p:nvSpPr>
        <p:spPr bwMode="auto">
          <a:xfrm>
            <a:off x="1146175" y="3733800"/>
            <a:ext cx="19049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505" tIns="48252" rIns="96505" bIns="48252" numCol="1" anchor="b" anchorCtr="0" compatLnSpc="1">
            <a:prstTxWarp prst="textNoShape">
              <a:avLst/>
            </a:prstTxWarp>
          </a:bodyPr>
          <a:lstStyle>
            <a:lvl1pPr algn="l" defTabSz="966702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966702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charset="0"/>
              </a:defRPr>
            </a:lvl2pPr>
            <a:lvl3pPr algn="l" defTabSz="966702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charset="0"/>
              </a:defRPr>
            </a:lvl3pPr>
            <a:lvl4pPr algn="l" defTabSz="966702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charset="0"/>
              </a:defRPr>
            </a:lvl4pPr>
            <a:lvl5pPr algn="l" defTabSz="966702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charset="0"/>
              </a:defRPr>
            </a:lvl5pPr>
            <a:lvl6pPr marL="457159" algn="l" defTabSz="966702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charset="0"/>
              </a:defRPr>
            </a:lvl6pPr>
            <a:lvl7pPr marL="914319" algn="l" defTabSz="966702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charset="0"/>
              </a:defRPr>
            </a:lvl7pPr>
            <a:lvl8pPr marL="1371477" algn="l" defTabSz="966702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charset="0"/>
              </a:defRPr>
            </a:lvl8pPr>
            <a:lvl9pPr marL="1828637" algn="l" defTabSz="966702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66788"/>
            <a:r>
              <a:rPr lang="en-US" sz="1200" kern="0" dirty="0" smtClean="0"/>
              <a:t>Kevin Burrus</a:t>
            </a:r>
            <a:br>
              <a:rPr lang="en-US" sz="1200" kern="0" dirty="0" smtClean="0"/>
            </a:br>
            <a:r>
              <a:rPr lang="en-US" sz="1200" kern="0" dirty="0" smtClean="0">
                <a:solidFill>
                  <a:srgbClr val="D27D00"/>
                </a:solidFill>
              </a:rPr>
              <a:t>Brainspire Solutions</a:t>
            </a:r>
            <a:r>
              <a:rPr lang="en-US" sz="1200" kern="0" dirty="0" smtClean="0"/>
              <a:t/>
            </a:r>
            <a:br>
              <a:rPr lang="en-US" sz="1200" kern="0" dirty="0" smtClean="0"/>
            </a:br>
            <a:r>
              <a:rPr lang="en-US" sz="1200" kern="0" dirty="0" smtClean="0">
                <a:hlinkClick r:id="rId4"/>
              </a:rPr>
              <a:t>Kevin@Brainspire.com</a:t>
            </a:r>
            <a:r>
              <a:rPr lang="en-US" sz="1200" kern="0" dirty="0" smtClean="0"/>
              <a:t/>
            </a:r>
            <a:br>
              <a:rPr lang="en-US" sz="1200" kern="0" dirty="0" smtClean="0"/>
            </a:br>
            <a:r>
              <a:rPr lang="en-US" sz="1200" kern="0" dirty="0" smtClean="0"/>
              <a:t>847-338-2956</a:t>
            </a:r>
            <a:br>
              <a:rPr lang="en-US" sz="1200" kern="0" dirty="0" smtClean="0"/>
            </a:br>
            <a:r>
              <a:rPr lang="en-US" sz="1200" kern="0" dirty="0" smtClean="0"/>
              <a:t>www.Brainspire.com</a:t>
            </a:r>
          </a:p>
        </p:txBody>
      </p:sp>
      <p:pic>
        <p:nvPicPr>
          <p:cNvPr id="1028" name="Picture 4" descr="http://blog.eagleview.com/wp-content/uploads/2014/11/TDW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175" y="689930"/>
            <a:ext cx="2511425" cy="160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689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65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marL="0" indent="0"/>
            <a:r>
              <a:rPr lang="en-US" sz="1800" dirty="0" smtClean="0">
                <a:solidFill>
                  <a:srgbClr val="D27D00"/>
                </a:solidFill>
              </a:rPr>
              <a:t>What’s wrong with this? Money and time are too things business cannot afford to </a:t>
            </a:r>
            <a:r>
              <a:rPr lang="en-US" sz="1800" dirty="0" smtClean="0">
                <a:solidFill>
                  <a:srgbClr val="D27D00"/>
                </a:solidFill>
              </a:rPr>
              <a:t>waste.</a:t>
            </a:r>
            <a:endParaRPr lang="en-US" sz="1800" dirty="0">
              <a:solidFill>
                <a:srgbClr val="D27D00"/>
              </a:solidFill>
            </a:endParaRPr>
          </a:p>
        </p:txBody>
      </p:sp>
      <p:pic>
        <p:nvPicPr>
          <p:cNvPr id="18434" name="Picture 2" descr="http://victorycreditunion.ca/wp-content/uploads/2014/05/dollar-sig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160" y="1605280"/>
            <a:ext cx="4638040" cy="4638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http://upload.wikimedia.org/wikipedia/commons/8/8b/2010-07-20_Black_windup_alarm_clock_fac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067840"/>
            <a:ext cx="3289300" cy="418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094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914400" y="1524000"/>
            <a:ext cx="7408333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505" tIns="48252" rIns="96505" bIns="48252" numCol="1" anchor="b" anchorCtr="0" compatLnSpc="1">
            <a:prstTxWarp prst="textNoShape">
              <a:avLst/>
            </a:prstTxWarp>
          </a:bodyPr>
          <a:lstStyle>
            <a:lvl1pPr algn="l" defTabSz="966702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966702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charset="0"/>
              </a:defRPr>
            </a:lvl2pPr>
            <a:lvl3pPr algn="l" defTabSz="966702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charset="0"/>
              </a:defRPr>
            </a:lvl3pPr>
            <a:lvl4pPr algn="l" defTabSz="966702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charset="0"/>
              </a:defRPr>
            </a:lvl4pPr>
            <a:lvl5pPr algn="l" defTabSz="966702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charset="0"/>
              </a:defRPr>
            </a:lvl5pPr>
            <a:lvl6pPr marL="457159" algn="l" defTabSz="966702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charset="0"/>
              </a:defRPr>
            </a:lvl6pPr>
            <a:lvl7pPr marL="914319" algn="l" defTabSz="966702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charset="0"/>
              </a:defRPr>
            </a:lvl7pPr>
            <a:lvl8pPr marL="1371477" algn="l" defTabSz="966702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charset="0"/>
              </a:defRPr>
            </a:lvl8pPr>
            <a:lvl9pPr marL="1828637" algn="l" defTabSz="966702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en-US" sz="3200" kern="0" dirty="0" smtClean="0"/>
              <a:t>So, how can we allow for enough </a:t>
            </a:r>
            <a:r>
              <a:rPr lang="en-US" sz="3200" u="sng" kern="0" dirty="0" smtClean="0"/>
              <a:t>flexibility</a:t>
            </a:r>
            <a:r>
              <a:rPr lang="en-US" sz="3200" kern="0" dirty="0" smtClean="0"/>
              <a:t> so that businesses can more quickly answer their own questions in a way that </a:t>
            </a:r>
            <a:r>
              <a:rPr lang="en-US" sz="3200" u="sng" kern="0" dirty="0" smtClean="0"/>
              <a:t>scales</a:t>
            </a:r>
            <a:r>
              <a:rPr lang="en-US" sz="3200" kern="0" dirty="0" smtClean="0"/>
              <a:t>?</a:t>
            </a:r>
            <a:endParaRPr lang="en-US" sz="3200" kern="0" dirty="0"/>
          </a:p>
        </p:txBody>
      </p:sp>
    </p:spTree>
    <p:extLst>
      <p:ext uri="{BB962C8B-B14F-4D97-AF65-F5344CB8AC3E}">
        <p14:creationId xmlns:p14="http://schemas.microsoft.com/office/powerpoint/2010/main" val="1817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00" y="34725"/>
            <a:ext cx="7682462" cy="897723"/>
          </a:xfrm>
        </p:spPr>
        <p:txBody>
          <a:bodyPr/>
          <a:lstStyle/>
          <a:p>
            <a:r>
              <a:rPr lang="en-US" sz="2400" dirty="0" smtClean="0">
                <a:solidFill>
                  <a:srgbClr val="EE7700"/>
                </a:solidFill>
              </a:rPr>
              <a:t>Consider a sample problem, and let’s walk through the collaborative business intelligence process</a:t>
            </a:r>
            <a:endParaRPr lang="en-US" sz="2400" dirty="0">
              <a:solidFill>
                <a:srgbClr val="EE77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47724"/>
            <a:ext cx="1543050" cy="749999"/>
          </a:xfrm>
          <a:prstGeom prst="rect">
            <a:avLst/>
          </a:prstGeom>
        </p:spPr>
      </p:pic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286742" y="1295400"/>
            <a:ext cx="8510983" cy="1174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66702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850"/>
              </a:buClr>
              <a:buSzPct val="90000"/>
              <a:buFont typeface="Arial" charset="0"/>
              <a:buChar char="►"/>
              <a:defRPr sz="1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66702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200" b="0">
                <a:solidFill>
                  <a:schemeClr val="tx1"/>
                </a:solidFill>
                <a:latin typeface="+mn-lt"/>
              </a:defRPr>
            </a:lvl2pPr>
            <a:lvl3pPr marL="685800" indent="-228600" algn="l" defTabSz="966702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 New Roman" pitchFamily="18" charset="0"/>
              <a:buChar char="-"/>
              <a:defRPr sz="1100" b="0">
                <a:solidFill>
                  <a:schemeClr val="tx1"/>
                </a:solidFill>
                <a:latin typeface="+mn-lt"/>
              </a:defRPr>
            </a:lvl3pPr>
            <a:lvl4pPr marL="914400" indent="-228600" algn="l" defTabSz="966702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000" b="0">
                <a:solidFill>
                  <a:schemeClr val="tx1"/>
                </a:solidFill>
                <a:latin typeface="+mn-lt"/>
              </a:defRPr>
            </a:lvl4pPr>
            <a:lvl5pPr marL="1143000" indent="-228600" algn="l" defTabSz="966702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900" b="0">
                <a:solidFill>
                  <a:schemeClr val="tx1"/>
                </a:solidFill>
                <a:latin typeface="+mn-lt"/>
              </a:defRPr>
            </a:lvl5pPr>
            <a:lvl6pPr marL="2631841" indent="-241279" algn="l" defTabSz="966702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</a:defRPr>
            </a:lvl6pPr>
            <a:lvl7pPr marL="3088999" indent="-241279" algn="l" defTabSz="966702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</a:defRPr>
            </a:lvl7pPr>
            <a:lvl8pPr marL="3546159" indent="-241279" algn="l" defTabSz="966702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</a:defRPr>
            </a:lvl8pPr>
            <a:lvl9pPr marL="4003318" indent="-241279" algn="l" defTabSz="966702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sz="1800" kern="0" dirty="0" smtClean="0"/>
              <a:t>Your company is just getting started and are in the initial phase of a new ERP release. You know about a few reports that will be needed, but there are still a lot of unknowns around what is available and useful.</a:t>
            </a:r>
            <a:endParaRPr lang="en-US" kern="0" dirty="0"/>
          </a:p>
          <a:p>
            <a:pPr marL="0" indent="0">
              <a:buNone/>
            </a:pPr>
            <a:endParaRPr lang="en-US" kern="0" dirty="0" smtClean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755" y="2133600"/>
            <a:ext cx="7310955" cy="440384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905000" y="6629400"/>
            <a:ext cx="56765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…and we cant exactly throw end users directly into this!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47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00" y="34725"/>
            <a:ext cx="7682462" cy="897723"/>
          </a:xfrm>
        </p:spPr>
        <p:txBody>
          <a:bodyPr/>
          <a:lstStyle/>
          <a:p>
            <a:r>
              <a:rPr lang="en-US" sz="2400" dirty="0" smtClean="0">
                <a:solidFill>
                  <a:srgbClr val="EE7700"/>
                </a:solidFill>
              </a:rPr>
              <a:t>Consider a sample problem, and let’s walk through the collaborative business intelligence process</a:t>
            </a:r>
            <a:endParaRPr lang="en-US" sz="2400" dirty="0">
              <a:solidFill>
                <a:srgbClr val="EE77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47724"/>
            <a:ext cx="1543050" cy="749999"/>
          </a:xfrm>
          <a:prstGeom prst="rect">
            <a:avLst/>
          </a:prstGeom>
        </p:spPr>
      </p:pic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828801" y="1295400"/>
            <a:ext cx="48006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66702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850"/>
              </a:buClr>
              <a:buSzPct val="90000"/>
              <a:buFont typeface="Arial" charset="0"/>
              <a:buChar char="►"/>
              <a:defRPr sz="1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66702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200" b="0">
                <a:solidFill>
                  <a:schemeClr val="tx1"/>
                </a:solidFill>
                <a:latin typeface="+mn-lt"/>
              </a:defRPr>
            </a:lvl2pPr>
            <a:lvl3pPr marL="685800" indent="-228600" algn="l" defTabSz="966702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 New Roman" pitchFamily="18" charset="0"/>
              <a:buChar char="-"/>
              <a:defRPr sz="1100" b="0">
                <a:solidFill>
                  <a:schemeClr val="tx1"/>
                </a:solidFill>
                <a:latin typeface="+mn-lt"/>
              </a:defRPr>
            </a:lvl3pPr>
            <a:lvl4pPr marL="914400" indent="-228600" algn="l" defTabSz="966702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000" b="0">
                <a:solidFill>
                  <a:schemeClr val="tx1"/>
                </a:solidFill>
                <a:latin typeface="+mn-lt"/>
              </a:defRPr>
            </a:lvl4pPr>
            <a:lvl5pPr marL="1143000" indent="-228600" algn="l" defTabSz="966702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900" b="0">
                <a:solidFill>
                  <a:schemeClr val="tx1"/>
                </a:solidFill>
                <a:latin typeface="+mn-lt"/>
              </a:defRPr>
            </a:lvl5pPr>
            <a:lvl6pPr marL="2631841" indent="-241279" algn="l" defTabSz="966702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</a:defRPr>
            </a:lvl6pPr>
            <a:lvl7pPr marL="3088999" indent="-241279" algn="l" defTabSz="966702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</a:defRPr>
            </a:lvl7pPr>
            <a:lvl8pPr marL="3546159" indent="-241279" algn="l" defTabSz="966702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</a:defRPr>
            </a:lvl8pPr>
            <a:lvl9pPr marL="4003318" indent="-241279" algn="l" defTabSz="966702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400" kern="0" dirty="0" smtClean="0"/>
              <a:t>So how do we handle the need?</a:t>
            </a:r>
            <a:endParaRPr lang="en-US" sz="2400" kern="0" dirty="0"/>
          </a:p>
          <a:p>
            <a:pPr marL="0" indent="0">
              <a:buNone/>
            </a:pPr>
            <a:endParaRPr lang="en-US" kern="0" dirty="0"/>
          </a:p>
          <a:p>
            <a:pPr marL="0" indent="0">
              <a:buNone/>
            </a:pPr>
            <a:endParaRPr lang="en-US" kern="0" dirty="0" smtClean="0"/>
          </a:p>
        </p:txBody>
      </p:sp>
      <p:pic>
        <p:nvPicPr>
          <p:cNvPr id="21510" name="Picture 6" descr="http://savis.vn/wp-content/uploads/2014/08/data-warehous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98" y="2997487"/>
            <a:ext cx="3459172" cy="223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65880" y="2412713"/>
            <a:ext cx="36647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Path 1: </a:t>
            </a:r>
          </a:p>
          <a:p>
            <a:r>
              <a:rPr lang="en-US" dirty="0" smtClean="0"/>
              <a:t>Start building out a data warehouse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849704" y="2196707"/>
            <a:ext cx="37321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Path </a:t>
            </a:r>
            <a:r>
              <a:rPr lang="en-US" dirty="0"/>
              <a:t>2</a:t>
            </a:r>
            <a:r>
              <a:rPr lang="en-US" dirty="0" smtClean="0"/>
              <a:t>: </a:t>
            </a:r>
          </a:p>
          <a:p>
            <a:r>
              <a:rPr lang="en-US" dirty="0" smtClean="0"/>
              <a:t>Build a few standard canned reports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0275" y="2781482"/>
            <a:ext cx="3741542" cy="245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20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00" y="34725"/>
            <a:ext cx="7682462" cy="897723"/>
          </a:xfrm>
        </p:spPr>
        <p:txBody>
          <a:bodyPr/>
          <a:lstStyle/>
          <a:p>
            <a:r>
              <a:rPr lang="en-US" sz="2400" dirty="0" smtClean="0">
                <a:solidFill>
                  <a:srgbClr val="EE7700"/>
                </a:solidFill>
              </a:rPr>
              <a:t>Let’s consider a third option: Build functional models first using in-memory models</a:t>
            </a:r>
            <a:endParaRPr lang="en-US" sz="2400" dirty="0">
              <a:solidFill>
                <a:srgbClr val="EE77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47724"/>
            <a:ext cx="1543050" cy="749999"/>
          </a:xfrm>
          <a:prstGeom prst="rect">
            <a:avLst/>
          </a:prstGeom>
        </p:spPr>
      </p:pic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286742" y="1295400"/>
            <a:ext cx="8510983" cy="12630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66702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850"/>
              </a:buClr>
              <a:buSzPct val="90000"/>
              <a:buFont typeface="Arial" charset="0"/>
              <a:buChar char="►"/>
              <a:defRPr sz="1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66702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200" b="0">
                <a:solidFill>
                  <a:schemeClr val="tx1"/>
                </a:solidFill>
                <a:latin typeface="+mn-lt"/>
              </a:defRPr>
            </a:lvl2pPr>
            <a:lvl3pPr marL="685800" indent="-228600" algn="l" defTabSz="966702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 New Roman" pitchFamily="18" charset="0"/>
              <a:buChar char="-"/>
              <a:defRPr sz="1100" b="0">
                <a:solidFill>
                  <a:schemeClr val="tx1"/>
                </a:solidFill>
                <a:latin typeface="+mn-lt"/>
              </a:defRPr>
            </a:lvl3pPr>
            <a:lvl4pPr marL="914400" indent="-228600" algn="l" defTabSz="966702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000" b="0">
                <a:solidFill>
                  <a:schemeClr val="tx1"/>
                </a:solidFill>
                <a:latin typeface="+mn-lt"/>
              </a:defRPr>
            </a:lvl4pPr>
            <a:lvl5pPr marL="1143000" indent="-228600" algn="l" defTabSz="966702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900" b="0">
                <a:solidFill>
                  <a:schemeClr val="tx1"/>
                </a:solidFill>
                <a:latin typeface="+mn-lt"/>
              </a:defRPr>
            </a:lvl5pPr>
            <a:lvl6pPr marL="2631841" indent="-241279" algn="l" defTabSz="966702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</a:defRPr>
            </a:lvl6pPr>
            <a:lvl7pPr marL="3088999" indent="-241279" algn="l" defTabSz="966702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</a:defRPr>
            </a:lvl7pPr>
            <a:lvl8pPr marL="3546159" indent="-241279" algn="l" defTabSz="966702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</a:defRPr>
            </a:lvl8pPr>
            <a:lvl9pPr marL="4003318" indent="-241279" algn="l" defTabSz="966702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sz="1800" kern="0" dirty="0" smtClean="0"/>
              <a:t>What alternatives do we have? With current self-service tools and capacity for workbook reports to be promoted to team and enterprise solutions, what if we created a functional in-memory model first, directly from the raw data </a:t>
            </a:r>
            <a:r>
              <a:rPr lang="en-US" sz="1800" kern="0" dirty="0" smtClean="0"/>
              <a:t>sources? </a:t>
            </a:r>
            <a:r>
              <a:rPr lang="en-US" sz="1800" kern="0" dirty="0" smtClean="0"/>
              <a:t>(yes, use replication </a:t>
            </a:r>
            <a:r>
              <a:rPr lang="en-US" sz="1800" kern="0" dirty="0" smtClean="0"/>
              <a:t>databases </a:t>
            </a:r>
            <a:r>
              <a:rPr lang="en-US" sz="1800" kern="0" dirty="0" smtClean="0"/>
              <a:t>if possible!)</a:t>
            </a:r>
            <a:endParaRPr lang="en-US" sz="1800" kern="0" dirty="0"/>
          </a:p>
          <a:p>
            <a:pPr marL="0" indent="0">
              <a:buNone/>
            </a:pPr>
            <a:endParaRPr lang="en-US" kern="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2971800" y="2743200"/>
            <a:ext cx="38862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Path 3: </a:t>
            </a:r>
          </a:p>
          <a:p>
            <a:r>
              <a:rPr lang="en-US" sz="1800" b="0" dirty="0" smtClean="0"/>
              <a:t>Model analytical data in memory first, and promote as needed</a:t>
            </a:r>
            <a:endParaRPr lang="en-US" sz="1800" b="0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642248848"/>
              </p:ext>
            </p:extLst>
          </p:nvPr>
        </p:nvGraphicFramePr>
        <p:xfrm>
          <a:off x="301982" y="3666530"/>
          <a:ext cx="8991599" cy="1644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01982" y="5029200"/>
            <a:ext cx="19840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1.) Use PowerPivot for Excel for initial prototype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392680" y="5013960"/>
            <a:ext cx="19840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  <a:r>
              <a:rPr lang="en-US" dirty="0" smtClean="0"/>
              <a:t>.) Promote to PowerPivot for SharePoint for Team self-service BI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542233" y="4998720"/>
            <a:ext cx="19840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3.) Promote to Tabular SSAS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858000" y="5029200"/>
            <a:ext cx="22097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  <a:r>
              <a:rPr lang="en-US" dirty="0" smtClean="0"/>
              <a:t>.) Use well defined and adopted data sources as primary intake for Data Warehouses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61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00" y="34725"/>
            <a:ext cx="7682462" cy="897723"/>
          </a:xfrm>
        </p:spPr>
        <p:txBody>
          <a:bodyPr/>
          <a:lstStyle/>
          <a:p>
            <a:r>
              <a:rPr lang="en-US" sz="2400" dirty="0">
                <a:solidFill>
                  <a:srgbClr val="EE7700"/>
                </a:solidFill>
              </a:rPr>
              <a:t>First-adopters cycle through their data models and help find outliers and opportunities in data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47724"/>
            <a:ext cx="1543050" cy="7499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760" y="1783727"/>
            <a:ext cx="7653869" cy="2554632"/>
          </a:xfrm>
          <a:prstGeom prst="rect">
            <a:avLst/>
          </a:prstGeom>
        </p:spPr>
      </p:pic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746760" y="1342524"/>
            <a:ext cx="2719784" cy="38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66702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850"/>
              </a:buClr>
              <a:buSzPct val="90000"/>
              <a:buFont typeface="Arial" charset="0"/>
              <a:buChar char="►"/>
              <a:defRPr sz="1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66702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200" b="0">
                <a:solidFill>
                  <a:schemeClr val="tx1"/>
                </a:solidFill>
                <a:latin typeface="+mn-lt"/>
              </a:defRPr>
            </a:lvl2pPr>
            <a:lvl3pPr marL="685800" indent="-228600" algn="l" defTabSz="966702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 New Roman" pitchFamily="18" charset="0"/>
              <a:buChar char="-"/>
              <a:defRPr sz="1100" b="0">
                <a:solidFill>
                  <a:schemeClr val="tx1"/>
                </a:solidFill>
                <a:latin typeface="+mn-lt"/>
              </a:defRPr>
            </a:lvl3pPr>
            <a:lvl4pPr marL="914400" indent="-228600" algn="l" defTabSz="966702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000" b="0">
                <a:solidFill>
                  <a:schemeClr val="tx1"/>
                </a:solidFill>
                <a:latin typeface="+mn-lt"/>
              </a:defRPr>
            </a:lvl4pPr>
            <a:lvl5pPr marL="1143000" indent="-228600" algn="l" defTabSz="966702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900" b="0">
                <a:solidFill>
                  <a:schemeClr val="tx1"/>
                </a:solidFill>
                <a:latin typeface="+mn-lt"/>
              </a:defRPr>
            </a:lvl5pPr>
            <a:lvl6pPr marL="2631841" indent="-241279" algn="l" defTabSz="966702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</a:defRPr>
            </a:lvl6pPr>
            <a:lvl7pPr marL="3088999" indent="-241279" algn="l" defTabSz="966702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</a:defRPr>
            </a:lvl7pPr>
            <a:lvl8pPr marL="3546159" indent="-241279" algn="l" defTabSz="966702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</a:defRPr>
            </a:lvl8pPr>
            <a:lvl9pPr marL="4003318" indent="-241279" algn="l" defTabSz="966702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kern="0" dirty="0" smtClean="0"/>
              <a:t>Step 1: Start Small, Move Fast</a:t>
            </a:r>
            <a:endParaRPr lang="en-US" b="0" kern="0" dirty="0" smtClean="0"/>
          </a:p>
          <a:p>
            <a:pPr marL="0" indent="0">
              <a:buNone/>
            </a:pPr>
            <a:endParaRPr lang="en-US" kern="0" dirty="0"/>
          </a:p>
          <a:p>
            <a:pPr marL="0" indent="0">
              <a:buNone/>
            </a:pPr>
            <a:endParaRPr lang="en-US" kern="0" dirty="0" smtClean="0"/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7461179" y="5075889"/>
            <a:ext cx="1482525" cy="976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66702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850"/>
              </a:buClr>
              <a:buSzPct val="90000"/>
              <a:buFont typeface="Arial" charset="0"/>
              <a:buChar char="►"/>
              <a:defRPr sz="1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66702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200" b="0">
                <a:solidFill>
                  <a:schemeClr val="tx1"/>
                </a:solidFill>
                <a:latin typeface="+mn-lt"/>
              </a:defRPr>
            </a:lvl2pPr>
            <a:lvl3pPr marL="685800" indent="-228600" algn="l" defTabSz="966702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 New Roman" pitchFamily="18" charset="0"/>
              <a:buChar char="-"/>
              <a:defRPr sz="1100" b="0">
                <a:solidFill>
                  <a:schemeClr val="tx1"/>
                </a:solidFill>
                <a:latin typeface="+mn-lt"/>
              </a:defRPr>
            </a:lvl3pPr>
            <a:lvl4pPr marL="914400" indent="-228600" algn="l" defTabSz="966702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000" b="0">
                <a:solidFill>
                  <a:schemeClr val="tx1"/>
                </a:solidFill>
                <a:latin typeface="+mn-lt"/>
              </a:defRPr>
            </a:lvl4pPr>
            <a:lvl5pPr marL="1143000" indent="-228600" algn="l" defTabSz="966702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900" b="0">
                <a:solidFill>
                  <a:schemeClr val="tx1"/>
                </a:solidFill>
                <a:latin typeface="+mn-lt"/>
              </a:defRPr>
            </a:lvl5pPr>
            <a:lvl6pPr marL="2631841" indent="-241279" algn="l" defTabSz="966702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</a:defRPr>
            </a:lvl6pPr>
            <a:lvl7pPr marL="3088999" indent="-241279" algn="l" defTabSz="966702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</a:defRPr>
            </a:lvl7pPr>
            <a:lvl8pPr marL="3546159" indent="-241279" algn="l" defTabSz="966702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</a:defRPr>
            </a:lvl8pPr>
            <a:lvl9pPr marL="4003318" indent="-241279" algn="l" defTabSz="966702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 typeface="Arial" charset="0"/>
              <a:buNone/>
            </a:pPr>
            <a:endParaRPr lang="en-US" kern="0" dirty="0" smtClean="0"/>
          </a:p>
          <a:p>
            <a:pPr marL="0" indent="0" algn="ctr">
              <a:buFont typeface="Arial" charset="0"/>
              <a:buNone/>
            </a:pPr>
            <a:r>
              <a:rPr lang="en-US" kern="0" dirty="0" smtClean="0"/>
              <a:t>Iterate, Iterate, Iterate!</a:t>
            </a:r>
            <a:endParaRPr lang="en-US" b="0" kern="0" dirty="0" smtClean="0"/>
          </a:p>
          <a:p>
            <a:pPr marL="0" indent="0" algn="ctr">
              <a:buNone/>
            </a:pPr>
            <a:endParaRPr lang="en-US" kern="0" dirty="0"/>
          </a:p>
          <a:p>
            <a:pPr marL="0" indent="0" algn="ctr">
              <a:buNone/>
            </a:pPr>
            <a:endParaRPr lang="en-US" kern="0" dirty="0" smtClean="0"/>
          </a:p>
        </p:txBody>
      </p:sp>
      <p:sp>
        <p:nvSpPr>
          <p:cNvPr id="17" name="Curved Right Arrow 16"/>
          <p:cNvSpPr/>
          <p:nvPr/>
        </p:nvSpPr>
        <p:spPr bwMode="auto">
          <a:xfrm>
            <a:off x="7428488" y="4698746"/>
            <a:ext cx="760929" cy="1630939"/>
          </a:xfrm>
          <a:prstGeom prst="curvedRightArrow">
            <a:avLst/>
          </a:prstGeom>
          <a:solidFill>
            <a:srgbClr val="D27D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Curved Right Arrow 17"/>
          <p:cNvSpPr/>
          <p:nvPr/>
        </p:nvSpPr>
        <p:spPr bwMode="auto">
          <a:xfrm rot="10800000">
            <a:off x="8210641" y="4617720"/>
            <a:ext cx="797687" cy="1599108"/>
          </a:xfrm>
          <a:prstGeom prst="curvedRightArrow">
            <a:avLst/>
          </a:prstGeom>
          <a:solidFill>
            <a:srgbClr val="D27D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8069" y="4648200"/>
            <a:ext cx="67647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IT helps build a base dimensional model and typically creates the SQL to pump data from relational to dimensional format. This is best done side-by-side our first adopters.</a:t>
            </a:r>
          </a:p>
          <a:p>
            <a:endParaRPr lang="en-US" dirty="0"/>
          </a:p>
          <a:p>
            <a:r>
              <a:rPr lang="en-US" dirty="0" smtClean="0"/>
              <a:t>Analysts are free to generate measures using DAX, and excel-like language and can build out dashboards, flat reports, and rich </a:t>
            </a:r>
            <a:r>
              <a:rPr lang="en-US" dirty="0" smtClean="0"/>
              <a:t>Power View </a:t>
            </a:r>
            <a:r>
              <a:rPr lang="en-US" dirty="0" smtClean="0"/>
              <a:t>apps</a:t>
            </a:r>
          </a:p>
          <a:p>
            <a:endParaRPr lang="en-US" dirty="0"/>
          </a:p>
          <a:p>
            <a:r>
              <a:rPr lang="en-US" dirty="0" smtClean="0"/>
              <a:t>Isolation of logic allows for rapid deployments of business logic changes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55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00" y="34725"/>
            <a:ext cx="7682462" cy="897723"/>
          </a:xfrm>
        </p:spPr>
        <p:txBody>
          <a:bodyPr/>
          <a:lstStyle/>
          <a:p>
            <a:r>
              <a:rPr lang="en-US" sz="2200" dirty="0" smtClean="0">
                <a:solidFill>
                  <a:srgbClr val="EE7700"/>
                </a:solidFill>
              </a:rPr>
              <a:t>Some models unlock real business value and need the scale of an enterprise solution</a:t>
            </a:r>
            <a:endParaRPr lang="en-US" sz="2200" dirty="0">
              <a:solidFill>
                <a:srgbClr val="EE77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47724"/>
            <a:ext cx="1543050" cy="7499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170" y="3723827"/>
            <a:ext cx="7393437" cy="2874250"/>
          </a:xfrm>
          <a:prstGeom prst="rect">
            <a:avLst/>
          </a:prstGeom>
        </p:spPr>
      </p:pic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7577298" y="5177743"/>
            <a:ext cx="1482525" cy="976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66702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850"/>
              </a:buClr>
              <a:buSzPct val="90000"/>
              <a:buFont typeface="Arial" charset="0"/>
              <a:buChar char="►"/>
              <a:defRPr sz="1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66702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200" b="0">
                <a:solidFill>
                  <a:schemeClr val="tx1"/>
                </a:solidFill>
                <a:latin typeface="+mn-lt"/>
              </a:defRPr>
            </a:lvl2pPr>
            <a:lvl3pPr marL="685800" indent="-228600" algn="l" defTabSz="966702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 New Roman" pitchFamily="18" charset="0"/>
              <a:buChar char="-"/>
              <a:defRPr sz="1100" b="0">
                <a:solidFill>
                  <a:schemeClr val="tx1"/>
                </a:solidFill>
                <a:latin typeface="+mn-lt"/>
              </a:defRPr>
            </a:lvl3pPr>
            <a:lvl4pPr marL="914400" indent="-228600" algn="l" defTabSz="966702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000" b="0">
                <a:solidFill>
                  <a:schemeClr val="tx1"/>
                </a:solidFill>
                <a:latin typeface="+mn-lt"/>
              </a:defRPr>
            </a:lvl4pPr>
            <a:lvl5pPr marL="1143000" indent="-228600" algn="l" defTabSz="966702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900" b="0">
                <a:solidFill>
                  <a:schemeClr val="tx1"/>
                </a:solidFill>
                <a:latin typeface="+mn-lt"/>
              </a:defRPr>
            </a:lvl5pPr>
            <a:lvl6pPr marL="2631841" indent="-241279" algn="l" defTabSz="966702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</a:defRPr>
            </a:lvl6pPr>
            <a:lvl7pPr marL="3088999" indent="-241279" algn="l" defTabSz="966702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</a:defRPr>
            </a:lvl7pPr>
            <a:lvl8pPr marL="3546159" indent="-241279" algn="l" defTabSz="966702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</a:defRPr>
            </a:lvl8pPr>
            <a:lvl9pPr marL="4003318" indent="-241279" algn="l" defTabSz="966702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en-US" kern="0" dirty="0" smtClean="0"/>
              <a:t>Step 3: </a:t>
            </a:r>
          </a:p>
          <a:p>
            <a:pPr marL="0" indent="0" algn="ctr">
              <a:buFont typeface="Arial" charset="0"/>
              <a:buNone/>
            </a:pPr>
            <a:r>
              <a:rPr lang="en-US" kern="0" dirty="0" smtClean="0"/>
              <a:t>Iterate, Iterate, Iterate!</a:t>
            </a:r>
            <a:endParaRPr lang="en-US" b="0" kern="0" dirty="0" smtClean="0"/>
          </a:p>
          <a:p>
            <a:pPr marL="0" indent="0" algn="ctr">
              <a:buNone/>
            </a:pPr>
            <a:endParaRPr lang="en-US" kern="0" dirty="0"/>
          </a:p>
          <a:p>
            <a:pPr marL="0" indent="0" algn="ctr">
              <a:buNone/>
            </a:pPr>
            <a:endParaRPr lang="en-US" kern="0" dirty="0" smtClean="0"/>
          </a:p>
        </p:txBody>
      </p:sp>
      <p:sp>
        <p:nvSpPr>
          <p:cNvPr id="10" name="Curved Right Arrow 9"/>
          <p:cNvSpPr/>
          <p:nvPr/>
        </p:nvSpPr>
        <p:spPr bwMode="auto">
          <a:xfrm>
            <a:off x="7544607" y="4800600"/>
            <a:ext cx="760929" cy="1630939"/>
          </a:xfrm>
          <a:prstGeom prst="curvedRightArrow">
            <a:avLst/>
          </a:prstGeom>
          <a:solidFill>
            <a:srgbClr val="D27D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Curved Right Arrow 11"/>
          <p:cNvSpPr/>
          <p:nvPr/>
        </p:nvSpPr>
        <p:spPr bwMode="auto">
          <a:xfrm rot="10800000">
            <a:off x="8326760" y="4719574"/>
            <a:ext cx="797687" cy="1599108"/>
          </a:xfrm>
          <a:prstGeom prst="curvedRightArrow">
            <a:avLst/>
          </a:prstGeom>
          <a:solidFill>
            <a:srgbClr val="D27D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746760" y="1342524"/>
            <a:ext cx="7029502" cy="6871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66702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850"/>
              </a:buClr>
              <a:buSzPct val="90000"/>
              <a:buFont typeface="Arial" charset="0"/>
              <a:buChar char="►"/>
              <a:defRPr sz="1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66702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200" b="0">
                <a:solidFill>
                  <a:schemeClr val="tx1"/>
                </a:solidFill>
                <a:latin typeface="+mn-lt"/>
              </a:defRPr>
            </a:lvl2pPr>
            <a:lvl3pPr marL="685800" indent="-228600" algn="l" defTabSz="966702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 New Roman" pitchFamily="18" charset="0"/>
              <a:buChar char="-"/>
              <a:defRPr sz="1100" b="0">
                <a:solidFill>
                  <a:schemeClr val="tx1"/>
                </a:solidFill>
                <a:latin typeface="+mn-lt"/>
              </a:defRPr>
            </a:lvl3pPr>
            <a:lvl4pPr marL="914400" indent="-228600" algn="l" defTabSz="966702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000" b="0">
                <a:solidFill>
                  <a:schemeClr val="tx1"/>
                </a:solidFill>
                <a:latin typeface="+mn-lt"/>
              </a:defRPr>
            </a:lvl4pPr>
            <a:lvl5pPr marL="1143000" indent="-228600" algn="l" defTabSz="966702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900" b="0">
                <a:solidFill>
                  <a:schemeClr val="tx1"/>
                </a:solidFill>
                <a:latin typeface="+mn-lt"/>
              </a:defRPr>
            </a:lvl5pPr>
            <a:lvl6pPr marL="2631841" indent="-241279" algn="l" defTabSz="966702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</a:defRPr>
            </a:lvl6pPr>
            <a:lvl7pPr marL="3088999" indent="-241279" algn="l" defTabSz="966702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</a:defRPr>
            </a:lvl7pPr>
            <a:lvl8pPr marL="3546159" indent="-241279" algn="l" defTabSz="966702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</a:defRPr>
            </a:lvl8pPr>
            <a:lvl9pPr marL="4003318" indent="-241279" algn="l" defTabSz="966702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kern="0" dirty="0"/>
          </a:p>
          <a:p>
            <a:pPr marL="0" indent="0">
              <a:buNone/>
            </a:pPr>
            <a:endParaRPr lang="en-US" kern="0" dirty="0" smtClean="0"/>
          </a:p>
        </p:txBody>
      </p:sp>
      <p:pic>
        <p:nvPicPr>
          <p:cNvPr id="24578" name="Picture 2" descr="http://blog.executivetrainingsolutions.com/wp-content/uploads/2012/10/powerpivot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391370"/>
            <a:ext cx="1303371" cy="1313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21397" y="1719971"/>
            <a:ext cx="3215728" cy="662468"/>
          </a:xfrm>
          <a:prstGeom prst="rect">
            <a:avLst/>
          </a:prstGeom>
        </p:spPr>
      </p:pic>
      <p:sp>
        <p:nvSpPr>
          <p:cNvPr id="15" name="Right Arrow 14"/>
          <p:cNvSpPr/>
          <p:nvPr/>
        </p:nvSpPr>
        <p:spPr bwMode="auto">
          <a:xfrm>
            <a:off x="962025" y="2633381"/>
            <a:ext cx="6934471" cy="670228"/>
          </a:xfrm>
          <a:prstGeom prst="rightArrow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39000">
                <a:schemeClr val="accent2">
                  <a:lumMod val="60000"/>
                  <a:lumOff val="40000"/>
                </a:schemeClr>
              </a:gs>
              <a:gs pos="100000">
                <a:schemeClr val="accent1">
                  <a:hueOff val="0"/>
                  <a:satOff val="0"/>
                  <a:lumOff val="0"/>
                  <a:alphaOff val="0"/>
                  <a:shade val="94000"/>
                  <a:satMod val="135000"/>
                </a:schemeClr>
              </a:gs>
            </a:gsLst>
            <a:lin ang="162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4580" name="Picture 4" descr="http://andreasraabch.files.wordpress.com/2014/03/2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79" r="66868" b="36806"/>
          <a:stretch/>
        </p:blipFill>
        <p:spPr bwMode="auto">
          <a:xfrm>
            <a:off x="6314391" y="1183389"/>
            <a:ext cx="1490446" cy="1490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752860" y="2816857"/>
            <a:ext cx="31907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Upgrade Path to Enterprise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36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00" y="34725"/>
            <a:ext cx="7682462" cy="897723"/>
          </a:xfrm>
        </p:spPr>
        <p:txBody>
          <a:bodyPr/>
          <a:lstStyle/>
          <a:p>
            <a:r>
              <a:rPr lang="en-US" sz="2200" dirty="0" smtClean="0">
                <a:solidFill>
                  <a:srgbClr val="EE7700"/>
                </a:solidFill>
              </a:rPr>
              <a:t>Collaborative business intelligence pulls both business and IT closer in both knowledge and relationships</a:t>
            </a:r>
            <a:endParaRPr lang="en-US" sz="2200" dirty="0">
              <a:solidFill>
                <a:srgbClr val="EE77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47724"/>
            <a:ext cx="1543050" cy="749999"/>
          </a:xfrm>
          <a:prstGeom prst="rect">
            <a:avLst/>
          </a:prstGeom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588661683"/>
              </p:ext>
            </p:extLst>
          </p:nvPr>
        </p:nvGraphicFramePr>
        <p:xfrm>
          <a:off x="1600200" y="1524000"/>
          <a:ext cx="64008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Right Arrow 3"/>
          <p:cNvSpPr/>
          <p:nvPr/>
        </p:nvSpPr>
        <p:spPr bwMode="auto">
          <a:xfrm>
            <a:off x="1600200" y="1676400"/>
            <a:ext cx="6400800" cy="533400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25000">
                <a:schemeClr val="tx2">
                  <a:lumMod val="25000"/>
                  <a:lumOff val="75000"/>
                </a:schemeClr>
              </a:gs>
              <a:gs pos="83000">
                <a:schemeClr val="tx2">
                  <a:lumMod val="75000"/>
                  <a:lumOff val="25000"/>
                </a:schemeClr>
              </a:gs>
              <a:gs pos="100000">
                <a:schemeClr val="tx2">
                  <a:lumMod val="75000"/>
                  <a:lumOff val="25000"/>
                </a:schemeClr>
              </a:gs>
            </a:gsLst>
            <a:lin ang="108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04925" y="1231612"/>
            <a:ext cx="716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IT can use one-on-one time with analysts to get closer to understanding business needs </a:t>
            </a:r>
            <a:endParaRPr lang="en-US" dirty="0"/>
          </a:p>
        </p:txBody>
      </p:sp>
      <p:sp>
        <p:nvSpPr>
          <p:cNvPr id="17" name="Right Arrow 16"/>
          <p:cNvSpPr/>
          <p:nvPr/>
        </p:nvSpPr>
        <p:spPr bwMode="auto">
          <a:xfrm rot="10800000">
            <a:off x="1752600" y="5257799"/>
            <a:ext cx="6400800" cy="533400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25000">
                <a:srgbClr val="92D050"/>
              </a:gs>
              <a:gs pos="83000">
                <a:srgbClr val="00B050"/>
              </a:gs>
              <a:gs pos="100000">
                <a:srgbClr val="00B050"/>
              </a:gs>
            </a:gsLst>
            <a:lin ang="108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57400" y="5663625"/>
            <a:ext cx="716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Business users are introduced to modeling concepts and are able to apply scalable tools to data discovery missions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71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846667" y="533400"/>
            <a:ext cx="740833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505" tIns="48252" rIns="96505" bIns="48252" numCol="1" anchor="b" anchorCtr="0" compatLnSpc="1">
            <a:prstTxWarp prst="textNoShape">
              <a:avLst/>
            </a:prstTxWarp>
          </a:bodyPr>
          <a:lstStyle>
            <a:lvl1pPr algn="l" defTabSz="966702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966702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charset="0"/>
              </a:defRPr>
            </a:lvl2pPr>
            <a:lvl3pPr algn="l" defTabSz="966702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charset="0"/>
              </a:defRPr>
            </a:lvl3pPr>
            <a:lvl4pPr algn="l" defTabSz="966702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charset="0"/>
              </a:defRPr>
            </a:lvl4pPr>
            <a:lvl5pPr algn="l" defTabSz="966702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charset="0"/>
              </a:defRPr>
            </a:lvl5pPr>
            <a:lvl6pPr marL="457159" algn="l" defTabSz="966702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charset="0"/>
              </a:defRPr>
            </a:lvl6pPr>
            <a:lvl7pPr marL="914319" algn="l" defTabSz="966702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charset="0"/>
              </a:defRPr>
            </a:lvl7pPr>
            <a:lvl8pPr marL="1371477" algn="l" defTabSz="966702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charset="0"/>
              </a:defRPr>
            </a:lvl8pPr>
            <a:lvl9pPr marL="1828637" algn="l" defTabSz="966702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en-US" sz="3200" kern="0" dirty="0" smtClean="0"/>
              <a:t>Questions?</a:t>
            </a:r>
            <a:endParaRPr lang="en-US" sz="3200" kern="0" dirty="0"/>
          </a:p>
        </p:txBody>
      </p:sp>
      <p:pic>
        <p:nvPicPr>
          <p:cNvPr id="1026" name="Picture 2" descr="http://crenshawcomm.com/wp-content/uploads/2014/06/questionsforPRfir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570" y="2051438"/>
            <a:ext cx="5470525" cy="466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153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D27D00"/>
                </a:solidFill>
              </a:rPr>
              <a:t>Brainspire’s services are focused on custom software solutions that drive our client’s businesses</a:t>
            </a:r>
            <a:endParaRPr lang="en-US" dirty="0">
              <a:solidFill>
                <a:srgbClr val="D27D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550" y="1079501"/>
            <a:ext cx="9163050" cy="16636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Our Services</a:t>
            </a:r>
          </a:p>
          <a:p>
            <a:r>
              <a:rPr lang="en-US" sz="1200" b="0" dirty="0" smtClean="0"/>
              <a:t>Brainspire </a:t>
            </a:r>
            <a:r>
              <a:rPr lang="en-US" sz="1200" b="0" dirty="0"/>
              <a:t>develops custom software solutions to meet each client’s individual needs. </a:t>
            </a:r>
            <a:endParaRPr lang="en-US" sz="1200" b="0" dirty="0" smtClean="0"/>
          </a:p>
          <a:p>
            <a:r>
              <a:rPr lang="en-US" sz="1200" b="0" dirty="0" smtClean="0"/>
              <a:t>Leveraging </a:t>
            </a:r>
            <a:r>
              <a:rPr lang="en-US" sz="1200" b="0" dirty="0"/>
              <a:t>the Agile Methodology, we believe in demonstrating iterative progress towards our client’s goals. This methodology </a:t>
            </a:r>
            <a:r>
              <a:rPr lang="en-US" sz="1200" b="0" dirty="0" smtClean="0"/>
              <a:t>enables our clients </a:t>
            </a:r>
            <a:r>
              <a:rPr lang="en-US" sz="1200" b="0" dirty="0"/>
              <a:t>to make </a:t>
            </a:r>
            <a:r>
              <a:rPr lang="en-US" sz="1200" b="0" dirty="0" smtClean="0"/>
              <a:t>better decisions because they always know exactly </a:t>
            </a:r>
            <a:r>
              <a:rPr lang="en-US" sz="1200" b="0" dirty="0"/>
              <a:t>where their project stands, all tasks left to accomplish, any outstanding risks and detailed budget </a:t>
            </a:r>
            <a:r>
              <a:rPr lang="en-US" sz="1200" b="0" dirty="0" smtClean="0"/>
              <a:t>information.   </a:t>
            </a:r>
          </a:p>
          <a:p>
            <a:r>
              <a:rPr lang="en-US" sz="1200" b="0" dirty="0" smtClean="0"/>
              <a:t>We </a:t>
            </a:r>
            <a:r>
              <a:rPr lang="en-US" sz="1200" b="0" dirty="0"/>
              <a:t>also believe in leveraging </a:t>
            </a:r>
            <a:r>
              <a:rPr lang="en-US" sz="1200" b="0" dirty="0" smtClean="0"/>
              <a:t>our cloud </a:t>
            </a:r>
            <a:r>
              <a:rPr lang="en-US" sz="1200" b="0" dirty="0"/>
              <a:t>environment </a:t>
            </a:r>
            <a:r>
              <a:rPr lang="en-US" sz="1200" b="0" dirty="0" smtClean="0"/>
              <a:t>&amp; project </a:t>
            </a:r>
            <a:r>
              <a:rPr lang="en-US" sz="1200" b="0" dirty="0"/>
              <a:t>framework </a:t>
            </a:r>
            <a:r>
              <a:rPr lang="en-US" sz="1200" b="0" dirty="0" smtClean="0"/>
              <a:t>for </a:t>
            </a:r>
            <a:r>
              <a:rPr lang="en-US" sz="1200" b="0" dirty="0"/>
              <a:t>quick and inexpensive project </a:t>
            </a:r>
            <a:r>
              <a:rPr lang="en-US" sz="1200" b="0" dirty="0" smtClean="0"/>
              <a:t>ramp-up and productivity</a:t>
            </a:r>
            <a:endParaRPr lang="en-US" b="0" dirty="0" smtClean="0"/>
          </a:p>
          <a:p>
            <a:pPr marL="0" indent="0">
              <a:buNone/>
            </a:pPr>
            <a:endParaRPr lang="en-US" b="0" dirty="0"/>
          </a:p>
          <a:p>
            <a:pPr marL="0" indent="0">
              <a:buNone/>
            </a:pPr>
            <a:endParaRPr lang="en-US" b="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6305EE-A901-4452-A4D7-CBA967F0FFB2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43417" y="3160183"/>
            <a:ext cx="4267200" cy="354541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66702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850"/>
              </a:buClr>
              <a:buSzPct val="90000"/>
              <a:buFont typeface="Arial" charset="0"/>
              <a:buChar char="►"/>
              <a:defRPr sz="1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66702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200" b="0">
                <a:solidFill>
                  <a:schemeClr val="tx1"/>
                </a:solidFill>
                <a:latin typeface="+mn-lt"/>
              </a:defRPr>
            </a:lvl2pPr>
            <a:lvl3pPr marL="685800" indent="-228600" algn="l" defTabSz="966702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 New Roman" pitchFamily="18" charset="0"/>
              <a:buChar char="-"/>
              <a:defRPr sz="1100" b="0">
                <a:solidFill>
                  <a:schemeClr val="tx1"/>
                </a:solidFill>
                <a:latin typeface="+mn-lt"/>
              </a:defRPr>
            </a:lvl3pPr>
            <a:lvl4pPr marL="914400" indent="-228600" algn="l" defTabSz="966702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000" b="0">
                <a:solidFill>
                  <a:schemeClr val="tx1"/>
                </a:solidFill>
                <a:latin typeface="+mn-lt"/>
              </a:defRPr>
            </a:lvl4pPr>
            <a:lvl5pPr marL="1143000" indent="-228600" algn="l" defTabSz="966702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900" b="0">
                <a:solidFill>
                  <a:schemeClr val="tx1"/>
                </a:solidFill>
                <a:latin typeface="+mn-lt"/>
              </a:defRPr>
            </a:lvl5pPr>
            <a:lvl6pPr marL="2631841" indent="-241279" algn="l" defTabSz="966702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</a:defRPr>
            </a:lvl6pPr>
            <a:lvl7pPr marL="3088999" indent="-241279" algn="l" defTabSz="966702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</a:defRPr>
            </a:lvl7pPr>
            <a:lvl8pPr marL="3546159" indent="-241279" algn="l" defTabSz="966702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</a:defRPr>
            </a:lvl8pPr>
            <a:lvl9pPr marL="4003318" indent="-241279" algn="l" defTabSz="966702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 smtClean="0">
                <a:solidFill>
                  <a:srgbClr val="EE7700"/>
                </a:solidFill>
              </a:rPr>
              <a:t>Custom Application Development </a:t>
            </a:r>
          </a:p>
          <a:p>
            <a:pPr indent="0">
              <a:buNone/>
            </a:pPr>
            <a:r>
              <a:rPr lang="en-US" b="0" kern="0" dirty="0" smtClean="0"/>
              <a:t>Designing, developing and integrating custom application solutions typically using Microsoft .NET or Java EE frameworks</a:t>
            </a:r>
          </a:p>
          <a:p>
            <a:endParaRPr lang="en-US" b="0" kern="0" dirty="0" smtClean="0"/>
          </a:p>
          <a:p>
            <a:r>
              <a:rPr lang="en-US" kern="0" dirty="0" smtClean="0">
                <a:solidFill>
                  <a:srgbClr val="EE7700"/>
                </a:solidFill>
              </a:rPr>
              <a:t>Data / Business Intelligence </a:t>
            </a:r>
          </a:p>
          <a:p>
            <a:pPr indent="0">
              <a:buNone/>
            </a:pPr>
            <a:r>
              <a:rPr lang="en-US" b="0" kern="0" dirty="0"/>
              <a:t>Developing and improving enterprise level data stores and reporting solutions, including custom dashboards and KPI reports to support decision </a:t>
            </a:r>
            <a:r>
              <a:rPr lang="en-US" b="0" kern="0" dirty="0" smtClean="0"/>
              <a:t>making</a:t>
            </a:r>
            <a:endParaRPr lang="en-US" b="0" kern="0" dirty="0"/>
          </a:p>
          <a:p>
            <a:endParaRPr lang="en-US" b="0" kern="0" dirty="0" smtClean="0"/>
          </a:p>
          <a:p>
            <a:r>
              <a:rPr lang="en-US" kern="0" dirty="0" smtClean="0">
                <a:solidFill>
                  <a:srgbClr val="EE7700"/>
                </a:solidFill>
              </a:rPr>
              <a:t>Mobility</a:t>
            </a:r>
            <a:r>
              <a:rPr lang="en-US" b="0" kern="0" dirty="0" smtClean="0">
                <a:solidFill>
                  <a:srgbClr val="EE7700"/>
                </a:solidFill>
              </a:rPr>
              <a:t> </a:t>
            </a:r>
          </a:p>
          <a:p>
            <a:pPr indent="0">
              <a:buNone/>
            </a:pPr>
            <a:r>
              <a:rPr lang="en-US" b="0" kern="0" dirty="0"/>
              <a:t>Developing mobile device specific or mobile web applications to meet your specific business </a:t>
            </a:r>
            <a:r>
              <a:rPr lang="en-US" b="0" kern="0" dirty="0" smtClean="0"/>
              <a:t>needs</a:t>
            </a:r>
            <a:endParaRPr lang="en-US" b="0" kern="0" dirty="0"/>
          </a:p>
          <a:p>
            <a:endParaRPr lang="en-US" b="0" kern="0" dirty="0" smtClean="0"/>
          </a:p>
          <a:p>
            <a:endParaRPr lang="en-US" b="0" kern="0" dirty="0" smtClean="0"/>
          </a:p>
          <a:p>
            <a:pPr marL="0" indent="0">
              <a:buFont typeface="Arial" charset="0"/>
              <a:buNone/>
            </a:pPr>
            <a:endParaRPr lang="en-US" kern="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919133" y="3160183"/>
            <a:ext cx="4495800" cy="3613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228600" indent="-228600" defTabSz="966702" eaLnBrk="1" hangingPunct="1">
              <a:spcBef>
                <a:spcPct val="20000"/>
              </a:spcBef>
              <a:buClr>
                <a:srgbClr val="002850"/>
              </a:buClr>
              <a:buSzPct val="90000"/>
              <a:buFont typeface="Arial" charset="0"/>
              <a:buChar char="►"/>
              <a:defRPr sz="1400" b="0" kern="0">
                <a:latin typeface="+mn-lt"/>
              </a:defRPr>
            </a:lvl1pPr>
            <a:lvl2pPr marL="457200" indent="-228600" defTabSz="966702" eaLnBrk="1" hangingPunct="1">
              <a:spcBef>
                <a:spcPct val="20000"/>
              </a:spcBef>
              <a:buClr>
                <a:schemeClr val="tx1"/>
              </a:buClr>
              <a:buChar char="•"/>
              <a:defRPr sz="1200" b="0">
                <a:latin typeface="+mn-lt"/>
              </a:defRPr>
            </a:lvl2pPr>
            <a:lvl3pPr marL="685800" indent="-228600" defTabSz="966702" eaLnBrk="1" hangingPunct="1">
              <a:spcBef>
                <a:spcPct val="20000"/>
              </a:spcBef>
              <a:buClr>
                <a:schemeClr val="tx1"/>
              </a:buClr>
              <a:buFont typeface="Times New Roman" pitchFamily="18" charset="0"/>
              <a:buChar char="-"/>
              <a:defRPr sz="1100" b="0">
                <a:latin typeface="+mn-lt"/>
              </a:defRPr>
            </a:lvl3pPr>
            <a:lvl4pPr marL="914400" indent="-228600" defTabSz="966702" eaLnBrk="1" hangingPunct="1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1000" b="0">
                <a:latin typeface="+mn-lt"/>
              </a:defRPr>
            </a:lvl4pPr>
            <a:lvl5pPr marL="1143000" indent="-228600" defTabSz="966702" eaLnBrk="1" hangingPunct="1">
              <a:spcBef>
                <a:spcPct val="20000"/>
              </a:spcBef>
              <a:buFont typeface="Wingdings" pitchFamily="2" charset="2"/>
              <a:buChar char="§"/>
              <a:defRPr sz="900" b="0">
                <a:latin typeface="+mn-lt"/>
              </a:defRPr>
            </a:lvl5pPr>
            <a:lvl6pPr marL="2631841" indent="-241279" defTabSz="966702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latin typeface="+mn-lt"/>
              </a:defRPr>
            </a:lvl6pPr>
            <a:lvl7pPr marL="3088999" indent="-241279" defTabSz="966702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latin typeface="+mn-lt"/>
              </a:defRPr>
            </a:lvl7pPr>
            <a:lvl8pPr marL="3546159" indent="-241279" defTabSz="966702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latin typeface="+mn-lt"/>
              </a:defRPr>
            </a:lvl8pPr>
            <a:lvl9pPr marL="4003318" indent="-241279" defTabSz="966702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latin typeface="+mn-lt"/>
              </a:defRPr>
            </a:lvl9pPr>
          </a:lstStyle>
          <a:p>
            <a:r>
              <a:rPr lang="en-US" b="1" dirty="0">
                <a:solidFill>
                  <a:srgbClr val="EE7700"/>
                </a:solidFill>
              </a:rPr>
              <a:t>Systems Integration </a:t>
            </a:r>
            <a:endParaRPr lang="en-US" b="1" dirty="0" smtClean="0">
              <a:solidFill>
                <a:srgbClr val="EE7700"/>
              </a:solidFill>
            </a:endParaRPr>
          </a:p>
          <a:p>
            <a:pPr indent="0">
              <a:buNone/>
            </a:pPr>
            <a:r>
              <a:rPr lang="en-US" dirty="0" smtClean="0"/>
              <a:t>Developing </a:t>
            </a:r>
            <a:r>
              <a:rPr lang="en-US" dirty="0"/>
              <a:t>and implementing integration solutions to link </a:t>
            </a:r>
            <a:r>
              <a:rPr lang="en-US" dirty="0" smtClean="0"/>
              <a:t>legacy or “siloed” systems </a:t>
            </a:r>
            <a:r>
              <a:rPr lang="en-US" dirty="0"/>
              <a:t>and provide a foundation for future </a:t>
            </a:r>
            <a:r>
              <a:rPr lang="en-US" dirty="0" smtClean="0"/>
              <a:t>development</a:t>
            </a:r>
          </a:p>
          <a:p>
            <a:endParaRPr lang="en-US" dirty="0"/>
          </a:p>
          <a:p>
            <a:r>
              <a:rPr lang="en-US" b="1" dirty="0">
                <a:solidFill>
                  <a:srgbClr val="EE7700"/>
                </a:solidFill>
              </a:rPr>
              <a:t>Portals / Websites </a:t>
            </a:r>
            <a:endParaRPr lang="en-US" b="1" dirty="0" smtClean="0">
              <a:solidFill>
                <a:srgbClr val="EE7700"/>
              </a:solidFill>
            </a:endParaRPr>
          </a:p>
          <a:p>
            <a:pPr indent="0">
              <a:buNone/>
            </a:pPr>
            <a:r>
              <a:rPr lang="en-US" dirty="0"/>
              <a:t>Custom Intranet, Extranet and Internet portals and websites to streamline employee productivity, enable effective partnering and engage </a:t>
            </a:r>
            <a:r>
              <a:rPr lang="en-US" dirty="0" smtClean="0"/>
              <a:t>customers using </a:t>
            </a:r>
            <a:r>
              <a:rPr lang="en-US" dirty="0"/>
              <a:t>Microsoft’s </a:t>
            </a:r>
            <a:r>
              <a:rPr lang="en-US" dirty="0" smtClean="0"/>
              <a:t>SharePoint and common open source Content Management Systems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21641" y="2782471"/>
            <a:ext cx="190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Service Offerings</a:t>
            </a:r>
          </a:p>
        </p:txBody>
      </p:sp>
    </p:spTree>
    <p:extLst>
      <p:ext uri="{BB962C8B-B14F-4D97-AF65-F5344CB8AC3E}">
        <p14:creationId xmlns:p14="http://schemas.microsoft.com/office/powerpoint/2010/main" val="401959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659467" y="2286000"/>
            <a:ext cx="6019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505" tIns="48252" rIns="96505" bIns="48252" numCol="1" anchor="b" anchorCtr="0" compatLnSpc="1">
            <a:prstTxWarp prst="textNoShape">
              <a:avLst/>
            </a:prstTxWarp>
          </a:bodyPr>
          <a:lstStyle>
            <a:lvl1pPr algn="l" defTabSz="966702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966702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charset="0"/>
              </a:defRPr>
            </a:lvl2pPr>
            <a:lvl3pPr algn="l" defTabSz="966702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charset="0"/>
              </a:defRPr>
            </a:lvl3pPr>
            <a:lvl4pPr algn="l" defTabSz="966702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charset="0"/>
              </a:defRPr>
            </a:lvl4pPr>
            <a:lvl5pPr algn="l" defTabSz="966702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charset="0"/>
              </a:defRPr>
            </a:lvl5pPr>
            <a:lvl6pPr marL="457159" algn="l" defTabSz="966702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charset="0"/>
              </a:defRPr>
            </a:lvl6pPr>
            <a:lvl7pPr marL="914319" algn="l" defTabSz="966702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charset="0"/>
              </a:defRPr>
            </a:lvl7pPr>
            <a:lvl8pPr marL="1371477" algn="l" defTabSz="966702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charset="0"/>
              </a:defRPr>
            </a:lvl8pPr>
            <a:lvl9pPr marL="1828637" algn="l" defTabSz="966702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en-US" sz="3200" kern="0" dirty="0" smtClean="0"/>
              <a:t>When you think of Collaborative Business Intelligence what do you see?</a:t>
            </a:r>
            <a:endParaRPr lang="en-US" sz="3200" kern="0" dirty="0"/>
          </a:p>
        </p:txBody>
      </p:sp>
    </p:spTree>
    <p:extLst>
      <p:ext uri="{BB962C8B-B14F-4D97-AF65-F5344CB8AC3E}">
        <p14:creationId xmlns:p14="http://schemas.microsoft.com/office/powerpoint/2010/main" val="246619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phoenix.k12.or.us/SIB/images/collaboration%20image%2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76200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275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sca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333" y="2667000"/>
            <a:ext cx="5093872" cy="3955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4C770-1FE4-4CE5-9C6F-939285AC66B2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143565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marL="0" indent="0"/>
            <a:r>
              <a:rPr lang="en-US" sz="1800" dirty="0" smtClean="0">
                <a:solidFill>
                  <a:srgbClr val="D27D00"/>
                </a:solidFill>
              </a:rPr>
              <a:t>Let’s think about the typical process for taking on new data sources</a:t>
            </a:r>
            <a:endParaRPr lang="en-US" sz="1800" dirty="0">
              <a:solidFill>
                <a:srgbClr val="D27D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367448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 new data sources are identified, requests go to IT to turn raw data into a report/model/etc…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825364" y="5243801"/>
            <a:ext cx="9819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9900"/>
                </a:solidFill>
              </a:rPr>
              <a:t>IT</a:t>
            </a:r>
            <a:endParaRPr lang="en-US" sz="2000" dirty="0">
              <a:solidFill>
                <a:srgbClr val="FF99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18473" y="4326060"/>
            <a:ext cx="14729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9900"/>
                </a:solidFill>
              </a:rPr>
              <a:t>Business</a:t>
            </a:r>
            <a:endParaRPr lang="en-US" sz="2000" dirty="0">
              <a:solidFill>
                <a:srgbClr val="FF9900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 bwMode="auto">
          <a:xfrm>
            <a:off x="6384005" y="5015831"/>
            <a:ext cx="0" cy="622397"/>
          </a:xfrm>
          <a:prstGeom prst="straightConnector1">
            <a:avLst/>
          </a:prstGeom>
          <a:solidFill>
            <a:srgbClr val="0000FF"/>
          </a:solidFill>
          <a:ln w="19050" cap="flat" cmpd="sng" algn="ctr">
            <a:solidFill>
              <a:srgbClr val="00B050"/>
            </a:solidFill>
            <a:prstDash val="solid"/>
            <a:round/>
            <a:headEnd type="triangle" w="med" len="med"/>
            <a:tailEnd type="none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>
            <a:off x="6573380" y="5038981"/>
            <a:ext cx="0" cy="622397"/>
          </a:xfrm>
          <a:prstGeom prst="straightConnector1">
            <a:avLst/>
          </a:prstGeom>
          <a:solidFill>
            <a:srgbClr val="0000FF"/>
          </a:solidFill>
          <a:ln w="19050" cap="flat" cmpd="sng" algn="ctr">
            <a:solidFill>
              <a:srgbClr val="00B050"/>
            </a:solidFill>
            <a:prstDash val="solid"/>
            <a:round/>
            <a:headEnd type="triangle" w="med" len="med"/>
            <a:tailEnd type="none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>
            <a:off x="6180805" y="4992681"/>
            <a:ext cx="0" cy="622397"/>
          </a:xfrm>
          <a:prstGeom prst="straightConnector1">
            <a:avLst/>
          </a:prstGeom>
          <a:solidFill>
            <a:srgbClr val="0000FF"/>
          </a:solidFill>
          <a:ln w="19050" cap="flat" cmpd="sng" algn="ctr">
            <a:solidFill>
              <a:srgbClr val="00B050"/>
            </a:solidFill>
            <a:prstDash val="solid"/>
            <a:round/>
            <a:headEnd type="triangle" w="med" len="med"/>
            <a:tailEnd type="none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>
            <a:off x="6756538" y="5015831"/>
            <a:ext cx="0" cy="622397"/>
          </a:xfrm>
          <a:prstGeom prst="straightConnector1">
            <a:avLst/>
          </a:prstGeom>
          <a:solidFill>
            <a:srgbClr val="0000FF"/>
          </a:solidFill>
          <a:ln w="19050" cap="flat" cmpd="sng" algn="ctr">
            <a:solidFill>
              <a:srgbClr val="00B050"/>
            </a:solidFill>
            <a:prstDash val="solid"/>
            <a:round/>
            <a:headEnd type="triangle" w="med" len="med"/>
            <a:tailEnd type="none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>
            <a:off x="6945627" y="4992681"/>
            <a:ext cx="0" cy="622397"/>
          </a:xfrm>
          <a:prstGeom prst="straightConnector1">
            <a:avLst/>
          </a:prstGeom>
          <a:solidFill>
            <a:srgbClr val="0000FF"/>
          </a:solidFill>
          <a:ln w="19050" cap="flat" cmpd="sng" algn="ctr">
            <a:solidFill>
              <a:srgbClr val="00B050"/>
            </a:solidFill>
            <a:prstDash val="solid"/>
            <a:round/>
            <a:headEnd type="triangle" w="med" len="med"/>
            <a:tailEnd type="none"/>
          </a:ln>
          <a:effectLst/>
        </p:spPr>
      </p:cxnSp>
      <p:pic>
        <p:nvPicPr>
          <p:cNvPr id="5122" name="Picture 2" descr="Image result for dat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333" y="4193846"/>
            <a:ext cx="1587189" cy="891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2351045" y="2040374"/>
            <a:ext cx="60000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 and business teams use this data to improve processes</a:t>
            </a:r>
            <a:r>
              <a:rPr lang="en-US" dirty="0"/>
              <a:t>,</a:t>
            </a:r>
            <a:r>
              <a:rPr lang="en-US" dirty="0" smtClean="0"/>
              <a:t> and identify SWOTs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00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sca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362200"/>
            <a:ext cx="5843137" cy="4537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Image result for dat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355" y="1611210"/>
            <a:ext cx="1961102" cy="1101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zolemia.com/wp-content/uploads/2015/04/funne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455" y="2469353"/>
            <a:ext cx="2065046" cy="2212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4C770-1FE4-4CE5-9C6F-939285AC66B2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143565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marL="0" indent="0"/>
            <a:r>
              <a:rPr lang="en-US" sz="1800" dirty="0" smtClean="0">
                <a:solidFill>
                  <a:srgbClr val="D27D00"/>
                </a:solidFill>
              </a:rPr>
              <a:t>But with bigger data, in both size and format, the squeeze of having </a:t>
            </a:r>
            <a:r>
              <a:rPr lang="en-US" sz="1800" u="sng" dirty="0" smtClean="0">
                <a:solidFill>
                  <a:srgbClr val="D27D00"/>
                </a:solidFill>
              </a:rPr>
              <a:t>only</a:t>
            </a:r>
            <a:r>
              <a:rPr lang="en-US" sz="1800" dirty="0" smtClean="0">
                <a:solidFill>
                  <a:srgbClr val="D27D00"/>
                </a:solidFill>
              </a:rPr>
              <a:t> a central workflow can end up looking at lot more like this:</a:t>
            </a:r>
            <a:endParaRPr lang="en-US" sz="1800" dirty="0">
              <a:solidFill>
                <a:srgbClr val="D27D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48669" y="5296463"/>
            <a:ext cx="1126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9900"/>
                </a:solidFill>
              </a:rPr>
              <a:t>IT</a:t>
            </a:r>
            <a:endParaRPr lang="en-US" dirty="0">
              <a:solidFill>
                <a:srgbClr val="FF99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72200" y="4246484"/>
            <a:ext cx="16895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9900"/>
                </a:solidFill>
              </a:rPr>
              <a:t>Business</a:t>
            </a:r>
            <a:endParaRPr lang="en-US" sz="2000" dirty="0">
              <a:solidFill>
                <a:srgbClr val="FF9900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 bwMode="auto">
          <a:xfrm>
            <a:off x="6858000" y="5084795"/>
            <a:ext cx="0" cy="679787"/>
          </a:xfrm>
          <a:prstGeom prst="straightConnector1">
            <a:avLst/>
          </a:prstGeom>
          <a:solidFill>
            <a:srgbClr val="0000FF"/>
          </a:solidFill>
          <a:ln w="19050" cap="flat" cmpd="sng" algn="ctr">
            <a:solidFill>
              <a:srgbClr val="00B050"/>
            </a:solidFill>
            <a:prstDash val="solid"/>
            <a:round/>
            <a:headEnd type="triangle" w="med" len="med"/>
            <a:tailEnd type="none"/>
          </a:ln>
          <a:effectLst/>
        </p:spPr>
      </p:cxnSp>
      <p:pic>
        <p:nvPicPr>
          <p:cNvPr id="17" name="Picture 2" descr="Image result for dat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507892" y="4776715"/>
            <a:ext cx="449509" cy="25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Image result for dat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05606">
            <a:off x="2908650" y="4782358"/>
            <a:ext cx="449509" cy="25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Image result for dat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5752">
            <a:off x="2122879" y="4857045"/>
            <a:ext cx="449509" cy="25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ight Arrow 11"/>
          <p:cNvSpPr/>
          <p:nvPr/>
        </p:nvSpPr>
        <p:spPr bwMode="auto">
          <a:xfrm rot="19143944">
            <a:off x="1078804" y="3058020"/>
            <a:ext cx="990600" cy="331739"/>
          </a:xfrm>
          <a:prstGeom prst="right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Right Arrow 29"/>
          <p:cNvSpPr/>
          <p:nvPr/>
        </p:nvSpPr>
        <p:spPr bwMode="auto">
          <a:xfrm rot="11743103">
            <a:off x="3401846" y="3065455"/>
            <a:ext cx="990600" cy="331739"/>
          </a:xfrm>
          <a:prstGeom prst="right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Right Arrow 34"/>
          <p:cNvSpPr/>
          <p:nvPr/>
        </p:nvSpPr>
        <p:spPr bwMode="auto">
          <a:xfrm rot="17572576">
            <a:off x="1750132" y="3047107"/>
            <a:ext cx="990600" cy="331739"/>
          </a:xfrm>
          <a:prstGeom prst="right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Right Arrow 35"/>
          <p:cNvSpPr/>
          <p:nvPr/>
        </p:nvSpPr>
        <p:spPr bwMode="auto">
          <a:xfrm rot="13493716">
            <a:off x="2770557" y="3044422"/>
            <a:ext cx="990600" cy="331739"/>
          </a:xfrm>
          <a:prstGeom prst="right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Right Arrow 36"/>
          <p:cNvSpPr/>
          <p:nvPr/>
        </p:nvSpPr>
        <p:spPr bwMode="auto">
          <a:xfrm rot="19342081">
            <a:off x="1446031" y="3673643"/>
            <a:ext cx="990600" cy="331739"/>
          </a:xfrm>
          <a:prstGeom prst="right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Right Arrow 37"/>
          <p:cNvSpPr/>
          <p:nvPr/>
        </p:nvSpPr>
        <p:spPr bwMode="auto">
          <a:xfrm rot="11726266">
            <a:off x="2945517" y="3753155"/>
            <a:ext cx="990600" cy="331739"/>
          </a:xfrm>
          <a:prstGeom prst="right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01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65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marL="0" indent="0"/>
            <a:r>
              <a:rPr lang="en-US" dirty="0" smtClean="0">
                <a:solidFill>
                  <a:srgbClr val="D27D00"/>
                </a:solidFill>
              </a:rPr>
              <a:t>So we have the start of our bottleneck. Multiple departments, multiple needs, and one path.</a:t>
            </a:r>
            <a:endParaRPr lang="en-US" dirty="0">
              <a:solidFill>
                <a:srgbClr val="D27D00"/>
              </a:solidFill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580973905"/>
              </p:ext>
            </p:extLst>
          </p:nvPr>
        </p:nvGraphicFramePr>
        <p:xfrm>
          <a:off x="762000" y="1219200"/>
          <a:ext cx="77724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6902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encrypted-tbn2.gstatic.com/images?q=tbn:ANd9GcRaYPixech-kHPkAvm4DQIDQXxgz6AnoNlqDdnxcwjTVjAKRc2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2895600" cy="158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565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marL="0" indent="0"/>
            <a:r>
              <a:rPr lang="en-US" dirty="0" smtClean="0">
                <a:solidFill>
                  <a:srgbClr val="D27D00"/>
                </a:solidFill>
              </a:rPr>
              <a:t>Many businesses, pushing to gain insights faster, will decouple specific needs and functions from this central process.</a:t>
            </a:r>
            <a:endParaRPr lang="en-US" dirty="0">
              <a:solidFill>
                <a:srgbClr val="D27D00"/>
              </a:solidFill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396223972"/>
              </p:ext>
            </p:extLst>
          </p:nvPr>
        </p:nvGraphicFramePr>
        <p:xfrm>
          <a:off x="762000" y="1219200"/>
          <a:ext cx="77724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18521" y="4529718"/>
            <a:ext cx="1173547" cy="616143"/>
          </a:xfrm>
          <a:prstGeom prst="rect">
            <a:avLst/>
          </a:prstGeom>
          <a:ln w="34925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088748">
            <a:off x="8227616" y="5004217"/>
            <a:ext cx="1173547" cy="616143"/>
          </a:xfrm>
          <a:prstGeom prst="rect">
            <a:avLst/>
          </a:prstGeom>
          <a:ln w="34925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495144">
            <a:off x="8198821" y="5863694"/>
            <a:ext cx="1173547" cy="616143"/>
          </a:xfrm>
          <a:prstGeom prst="rect">
            <a:avLst/>
          </a:prstGeom>
          <a:ln w="34925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9817432">
            <a:off x="7994071" y="5562600"/>
            <a:ext cx="1173547" cy="616143"/>
          </a:xfrm>
          <a:prstGeom prst="rect">
            <a:avLst/>
          </a:prstGeom>
          <a:ln w="34925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33761" y="6172199"/>
            <a:ext cx="1125489" cy="589709"/>
          </a:xfrm>
          <a:prstGeom prst="rect">
            <a:avLst/>
          </a:prstGeom>
        </p:spPr>
      </p:pic>
      <p:pic>
        <p:nvPicPr>
          <p:cNvPr id="14338" name="Picture 2" descr="http://s3.amazonaws.com/rapgenius/1365193232_Guy-with-Question-Mark-over-his-headFotolia_102829_XS.jpe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2" t="-1" b="227"/>
          <a:stretch/>
        </p:blipFill>
        <p:spPr bwMode="auto">
          <a:xfrm>
            <a:off x="6400800" y="1600200"/>
            <a:ext cx="1219200" cy="1168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949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4C770-1FE4-4CE5-9C6F-939285AC66B2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143565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marL="0" indent="0"/>
            <a:r>
              <a:rPr lang="en-US" sz="2000" dirty="0" smtClean="0">
                <a:solidFill>
                  <a:srgbClr val="D27D00"/>
                </a:solidFill>
              </a:rPr>
              <a:t>After this process of isolation kicks in, a timely question is asked</a:t>
            </a:r>
            <a:endParaRPr lang="en-US" sz="2000" dirty="0">
              <a:solidFill>
                <a:srgbClr val="D27D00"/>
              </a:solidFill>
            </a:endParaRPr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609600" y="2971800"/>
            <a:ext cx="8153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6505" tIns="48252" rIns="96505" bIns="48252" numCol="1" anchor="b" anchorCtr="0" compatLnSpc="1">
            <a:prstTxWarp prst="textNoShape">
              <a:avLst/>
            </a:prstTxWarp>
          </a:bodyPr>
          <a:lstStyle>
            <a:lvl1pPr algn="l" defTabSz="966702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966702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charset="0"/>
              </a:defRPr>
            </a:lvl2pPr>
            <a:lvl3pPr algn="l" defTabSz="966702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charset="0"/>
              </a:defRPr>
            </a:lvl3pPr>
            <a:lvl4pPr algn="l" defTabSz="966702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charset="0"/>
              </a:defRPr>
            </a:lvl4pPr>
            <a:lvl5pPr algn="l" defTabSz="966702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charset="0"/>
              </a:defRPr>
            </a:lvl5pPr>
            <a:lvl6pPr marL="457159" algn="l" defTabSz="966702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charset="0"/>
              </a:defRPr>
            </a:lvl6pPr>
            <a:lvl7pPr marL="914319" algn="l" defTabSz="966702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charset="0"/>
              </a:defRPr>
            </a:lvl7pPr>
            <a:lvl8pPr marL="1371477" algn="l" defTabSz="966702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charset="0"/>
              </a:defRPr>
            </a:lvl8pPr>
            <a:lvl9pPr marL="1828637" algn="l" defTabSz="966702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en-US" sz="3200" kern="0" dirty="0" smtClean="0"/>
              <a:t>What are my forecast (manual) vs actual (automated) sales?</a:t>
            </a:r>
            <a:endParaRPr lang="en-US" sz="3200" kern="0" dirty="0"/>
          </a:p>
        </p:txBody>
      </p:sp>
      <p:pic>
        <p:nvPicPr>
          <p:cNvPr id="17410" name="Picture 2" descr="https://openclipart.org/image/2400px/svg_to_png/82327/thought-bubbl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48834">
            <a:off x="7298050" y="1342977"/>
            <a:ext cx="2099363" cy="178432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rot="20598326">
            <a:off x="7426346" y="1680270"/>
            <a:ext cx="1720849" cy="1077218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Bob, can you just pull this manually every day too?</a:t>
            </a:r>
            <a:endParaRPr lang="en-US" dirty="0"/>
          </a:p>
        </p:txBody>
      </p:sp>
      <p:pic>
        <p:nvPicPr>
          <p:cNvPr id="24" name="Picture 2" descr="https://openclipart.org/image/2400px/svg_to_png/82327/thought-bubbl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27115">
            <a:off x="241401" y="1339857"/>
            <a:ext cx="2099363" cy="178432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675460" y="1693411"/>
            <a:ext cx="1231243" cy="954107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Oh, and I need it daily for it to be truly useful!</a:t>
            </a:r>
            <a:endParaRPr lang="en-US" sz="1400" dirty="0"/>
          </a:p>
        </p:txBody>
      </p:sp>
      <p:pic>
        <p:nvPicPr>
          <p:cNvPr id="9" name="Picture 2" descr="https://openclipart.org/image/2400px/svg_to_png/82327/thought-bubbl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03965">
            <a:off x="6044581" y="4563874"/>
            <a:ext cx="2099363" cy="178432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 rot="21083349">
            <a:off x="6633961" y="4893839"/>
            <a:ext cx="1231243" cy="1169551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Can we see this against marketing efforts as well??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2571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9669" y="1629144"/>
            <a:ext cx="2234068" cy="1172944"/>
          </a:xfrm>
          <a:prstGeom prst="rect">
            <a:avLst/>
          </a:prstGeom>
          <a:ln w="34925"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46552">
            <a:off x="3781482" y="2098459"/>
            <a:ext cx="2234068" cy="1172944"/>
          </a:xfrm>
          <a:prstGeom prst="rect">
            <a:avLst/>
          </a:prstGeom>
          <a:ln w="34925"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0430" y="2558996"/>
            <a:ext cx="2234068" cy="1172944"/>
          </a:xfrm>
          <a:prstGeom prst="rect">
            <a:avLst/>
          </a:prstGeom>
          <a:ln w="34925"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763293" y="6187082"/>
            <a:ext cx="2241551" cy="203200"/>
          </a:xfrm>
        </p:spPr>
        <p:txBody>
          <a:bodyPr/>
          <a:lstStyle/>
          <a:p>
            <a:fld id="{2F14C770-1FE4-4CE5-9C6F-939285AC66B2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143565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marL="0" indent="0"/>
            <a:r>
              <a:rPr lang="en-US" sz="1800" dirty="0" smtClean="0">
                <a:solidFill>
                  <a:srgbClr val="D27D00"/>
                </a:solidFill>
              </a:rPr>
              <a:t>When these reports hit limitations (Frequency, Scalability, Extensibility), large projects are formed to migrate desktop process automations to a central store</a:t>
            </a:r>
            <a:endParaRPr lang="en-US" sz="1800" dirty="0">
              <a:solidFill>
                <a:srgbClr val="D27D00"/>
              </a:solidFill>
            </a:endParaRPr>
          </a:p>
        </p:txBody>
      </p:sp>
      <p:pic>
        <p:nvPicPr>
          <p:cNvPr id="17410" name="Picture 2" descr="https://openclipart.org/image/2400px/svg_to_png/82327/thought-bubbl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97474">
            <a:off x="6444890" y="2269760"/>
            <a:ext cx="2578345" cy="219143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rot="20598326">
            <a:off x="6799222" y="2973977"/>
            <a:ext cx="1720849" cy="584775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Officially buried!! 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31742">
            <a:off x="3495588" y="2945485"/>
            <a:ext cx="2234068" cy="1172944"/>
          </a:xfrm>
          <a:prstGeom prst="rect">
            <a:avLst/>
          </a:prstGeom>
          <a:ln w="34925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88748">
            <a:off x="2762447" y="3325139"/>
            <a:ext cx="2234068" cy="1172944"/>
          </a:xfrm>
          <a:prstGeom prst="rect">
            <a:avLst/>
          </a:prstGeom>
          <a:ln w="34925"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495144">
            <a:off x="3711387" y="4117518"/>
            <a:ext cx="2234068" cy="1172944"/>
          </a:xfrm>
          <a:prstGeom prst="rect">
            <a:avLst/>
          </a:prstGeom>
          <a:ln w="34925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817432">
            <a:off x="2502600" y="4248759"/>
            <a:ext cx="2234068" cy="1172944"/>
          </a:xfrm>
          <a:prstGeom prst="rect">
            <a:avLst/>
          </a:prstGeom>
          <a:ln w="34925"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4854904"/>
            <a:ext cx="2234068" cy="1172944"/>
          </a:xfrm>
          <a:prstGeom prst="rect">
            <a:avLst/>
          </a:prstGeom>
          <a:ln w="3492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8343" y="4973377"/>
            <a:ext cx="2142581" cy="112262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0422" y="4844363"/>
            <a:ext cx="2234068" cy="1172944"/>
          </a:xfrm>
          <a:prstGeom prst="rect">
            <a:avLst/>
          </a:prstGeom>
          <a:ln w="3492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7276" y="4971443"/>
            <a:ext cx="2142581" cy="112262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2127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Custom 1">
      <a:dk1>
        <a:srgbClr val="000000"/>
      </a:dk1>
      <a:lt1>
        <a:srgbClr val="FFFFFF"/>
      </a:lt1>
      <a:dk2>
        <a:srgbClr val="002850"/>
      </a:dk2>
      <a:lt2>
        <a:srgbClr val="808080"/>
      </a:lt2>
      <a:accent1>
        <a:srgbClr val="FFFFCC"/>
      </a:accent1>
      <a:accent2>
        <a:srgbClr val="00669E"/>
      </a:accent2>
      <a:accent3>
        <a:srgbClr val="93C8FF"/>
      </a:accent3>
      <a:accent4>
        <a:srgbClr val="D3E8FF"/>
      </a:accent4>
      <a:accent5>
        <a:srgbClr val="CCCCFF"/>
      </a:accent5>
      <a:accent6>
        <a:srgbClr val="FFC000"/>
      </a:accent6>
      <a:hlink>
        <a:srgbClr val="004C76"/>
      </a:hlink>
      <a:folHlink>
        <a:srgbClr val="B2B2B2"/>
      </a:folHlink>
    </a:clrScheme>
    <a:fontScheme name="Pariveda Font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Pariveda">
      <a:dk1>
        <a:srgbClr val="000000"/>
      </a:dk1>
      <a:lt1>
        <a:srgbClr val="FFFFFF"/>
      </a:lt1>
      <a:dk2>
        <a:srgbClr val="002850"/>
      </a:dk2>
      <a:lt2>
        <a:srgbClr val="808080"/>
      </a:lt2>
      <a:accent1>
        <a:srgbClr val="FFFFCC"/>
      </a:accent1>
      <a:accent2>
        <a:srgbClr val="00669E"/>
      </a:accent2>
      <a:accent3>
        <a:srgbClr val="93C8FF"/>
      </a:accent3>
      <a:accent4>
        <a:srgbClr val="D3E8FF"/>
      </a:accent4>
      <a:accent5>
        <a:srgbClr val="CCCCFF"/>
      </a:accent5>
      <a:accent6>
        <a:srgbClr val="FFC000"/>
      </a:accent6>
      <a:hlink>
        <a:srgbClr val="004C76"/>
      </a:hlink>
      <a:folHlink>
        <a:srgbClr val="B2B2B2"/>
      </a:folHlink>
    </a:clrScheme>
    <a:fontScheme name="Pariveda Font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Project Document" ma:contentTypeID="0x0101007090FFB4163E3E4F994ED067DA71703100082BC20F07561346A8C74F7D41B4111900C3D2DC1CD88ADB4ABA40AAEBD6536567" ma:contentTypeVersion="0" ma:contentTypeDescription="" ma:contentTypeScope="" ma:versionID="126e94d5db022a4b8011f7fbfecbd619">
  <xsd:schema xmlns:xsd="http://www.w3.org/2001/XMLSchema" xmlns:p="http://schemas.microsoft.com/office/2006/metadata/properties" xmlns:ns2="http://schemas.microsoft.com/sharepoint/" targetNamespace="http://schemas.microsoft.com/office/2006/metadata/properties" ma:root="true" ma:fieldsID="3186dc3c54a211e2f6881c2e0d6528cc" ns2:_="">
    <xsd:import namespace="http://schemas.microsoft.com/sharepoint/"/>
    <xsd:element name="properties">
      <xsd:complexType>
        <xsd:sequence>
          <xsd:element name="documentManagement">
            <xsd:complexType>
              <xsd:all>
                <xsd:element ref="ns2:ProjectDocumentType" minOccurs="0"/>
                <xsd:element ref="ns2:Deliverabl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" elementFormDefault="qualified">
    <xsd:import namespace="http://schemas.microsoft.com/office/2006/documentManagement/types"/>
    <xsd:element name="ProjectDocumentType" ma:index="2" nillable="true" ma:displayName="Project Document Type" ma:format="Dropdown" ma:internalName="ProjectDocumentType">
      <xsd:simpleType>
        <xsd:restriction base="dms:Choice">
          <xsd:enumeration value="Statement of Work"/>
          <xsd:enumeration value="Requirements"/>
          <xsd:enumeration value="Design"/>
          <xsd:enumeration value="Documentation"/>
          <xsd:enumeration value="Training"/>
          <xsd:enumeration value="Other"/>
        </xsd:restriction>
      </xsd:simpleType>
    </xsd:element>
    <xsd:element name="Deliverable" ma:index="3" nillable="true" ma:displayName="Deliverable" ma:default="0" ma:internalName="Deliverabl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8" ma:displayName="Content Type" ma:readOnly="true"/>
        <xsd:element ref="dc:title" minOccurs="0" maxOccurs="1" ma:index="1" ma:displayName="Item 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Deliverable xmlns="http://schemas.microsoft.com/sharepoint/">true</Deliverable>
    <ProjectDocumentType xmlns="http://schemas.microsoft.com/sharepoint/">Requirements</ProjectDocumentType>
  </documentManagement>
</p:properties>
</file>

<file path=customXml/itemProps1.xml><?xml version="1.0" encoding="utf-8"?>
<ds:datastoreItem xmlns:ds="http://schemas.openxmlformats.org/officeDocument/2006/customXml" ds:itemID="{99545230-2DD5-407C-9525-6065B398D7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6C1B0163-3581-447C-A725-A37662C06E1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EB128BC-BEDE-409D-AD7C-B013BD230376}">
  <ds:schemaRefs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www.w3.org/XML/1998/namespace"/>
    <ds:schemaRef ds:uri="http://purl.org/dc/dcmitype/"/>
    <ds:schemaRef ds:uri="http://schemas.microsoft.com/sharepoint/"/>
    <ds:schemaRef ds:uri="http://schemas.microsoft.com/office/2006/metadata/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1326</Words>
  <Application>Microsoft Office PowerPoint</Application>
  <PresentationFormat>Custom</PresentationFormat>
  <Paragraphs>155</Paragraphs>
  <Slides>19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Times New Roman</vt:lpstr>
      <vt:lpstr>Wingdings</vt:lpstr>
      <vt:lpstr>blank</vt:lpstr>
      <vt:lpstr>Collaborative Business Intelligence</vt:lpstr>
      <vt:lpstr>PowerPoint Presentation</vt:lpstr>
      <vt:lpstr>PowerPoint Presentation</vt:lpstr>
      <vt:lpstr>Let’s think about the typical process for taking on new data sources</vt:lpstr>
      <vt:lpstr>But with bigger data, in both size and format, the squeeze of having only a central workflow can end up looking at lot more like this:</vt:lpstr>
      <vt:lpstr>So we have the start of our bottleneck. Multiple departments, multiple needs, and one path.</vt:lpstr>
      <vt:lpstr>Many businesses, pushing to gain insights faster, will decouple specific needs and functions from this central process.</vt:lpstr>
      <vt:lpstr>After this process of isolation kicks in, a timely question is asked</vt:lpstr>
      <vt:lpstr>When these reports hit limitations (Frequency, Scalability, Extensibility), large projects are formed to migrate desktop process automations to a central store</vt:lpstr>
      <vt:lpstr>What’s wrong with this? Money and time are too things business cannot afford to waste.</vt:lpstr>
      <vt:lpstr>PowerPoint Presentation</vt:lpstr>
      <vt:lpstr>Consider a sample problem, and let’s walk through the collaborative business intelligence process</vt:lpstr>
      <vt:lpstr>Consider a sample problem, and let’s walk through the collaborative business intelligence process</vt:lpstr>
      <vt:lpstr>Let’s consider a third option: Build functional models first using in-memory models</vt:lpstr>
      <vt:lpstr>First-adopters cycle through their data models and help find outliers and opportunities in data</vt:lpstr>
      <vt:lpstr>Some models unlock real business value and need the scale of an enterprise solution</vt:lpstr>
      <vt:lpstr>Collaborative business intelligence pulls both business and IT closer in both knowledge and relationships</vt:lpstr>
      <vt:lpstr>PowerPoint Presentation</vt:lpstr>
      <vt:lpstr>Brainspire’s services are focused on custom software solutions that drive our client’s businesses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2013-04-05T07:59:02Z</dcterms:created>
  <dcterms:modified xsi:type="dcterms:W3CDTF">2015-06-22T21:57:38Z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0x0101007090FFB4163E3E4F994ED067DA71703100082BC20F07561346A8C74F7D41B4111900C3D2DC1CD88ADB4ABA40AAEBD6536567</vt:lpwstr>
  </property>
</Properties>
</file>